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802" r:id="rId5"/>
  </p:sldMasterIdLst>
  <p:notesMasterIdLst>
    <p:notesMasterId r:id="rId7"/>
  </p:notesMasterIdLst>
  <p:sldIdLst>
    <p:sldId id="384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3E"/>
    <a:srgbClr val="FAAC62"/>
    <a:srgbClr val="1A75BC"/>
    <a:srgbClr val="0C57A8"/>
    <a:srgbClr val="EB6B26"/>
    <a:srgbClr val="FFFFFF"/>
    <a:srgbClr val="729DC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99"/>
  </p:normalViewPr>
  <p:slideViewPr>
    <p:cSldViewPr snapToGrid="0">
      <p:cViewPr varScale="1">
        <p:scale>
          <a:sx n="93" d="100"/>
          <a:sy n="93" d="100"/>
        </p:scale>
        <p:origin x="75" y="4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8FAF3-FDF5-4E9E-A9F9-C198E7466E1F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A85734-C72D-4E8B-A7AE-687C2D2F2E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 dirty="0">
              <a:solidFill>
                <a:srgbClr val="0C57A8"/>
              </a:solidFill>
            </a:rPr>
            <a:t>Increased productivity by reducing distractions</a:t>
          </a:r>
          <a:endParaRPr lang="en-US" sz="1600" dirty="0">
            <a:solidFill>
              <a:srgbClr val="0C57A8"/>
            </a:solidFill>
          </a:endParaRPr>
        </a:p>
      </dgm:t>
    </dgm:pt>
    <dgm:pt modelId="{B87ED78F-C030-4C09-94A0-2092BFB49240}" type="parTrans" cxnId="{5587A00E-3F45-47D7-8C63-95C8D4B1457D}">
      <dgm:prSet/>
      <dgm:spPr/>
      <dgm:t>
        <a:bodyPr/>
        <a:lstStyle/>
        <a:p>
          <a:endParaRPr lang="en-US"/>
        </a:p>
      </dgm:t>
    </dgm:pt>
    <dgm:pt modelId="{80A88076-120D-402A-8911-9F13F86740FD}" type="sibTrans" cxnId="{5587A00E-3F45-47D7-8C63-95C8D4B145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445BCC-1504-421A-986B-65B62FB676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>
              <a:solidFill>
                <a:srgbClr val="0C57A8"/>
              </a:solidFill>
            </a:rPr>
            <a:t>Reduce overhead and parking costs</a:t>
          </a:r>
          <a:endParaRPr lang="en-US" sz="1600">
            <a:solidFill>
              <a:srgbClr val="0C57A8"/>
            </a:solidFill>
          </a:endParaRPr>
        </a:p>
      </dgm:t>
    </dgm:pt>
    <dgm:pt modelId="{E36D5AF0-8D70-4C4F-BF0B-C8EA5E59F05D}" type="parTrans" cxnId="{DF401EE9-295C-4CE7-89F9-0C3D18C0A95E}">
      <dgm:prSet/>
      <dgm:spPr/>
      <dgm:t>
        <a:bodyPr/>
        <a:lstStyle/>
        <a:p>
          <a:endParaRPr lang="en-US"/>
        </a:p>
      </dgm:t>
    </dgm:pt>
    <dgm:pt modelId="{96599C88-82A2-4FEB-BA71-5F9E1F8982AE}" type="sibTrans" cxnId="{DF401EE9-295C-4CE7-89F9-0C3D18C0A9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E41F97-C36D-4607-9C15-9A67713E38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 dirty="0">
              <a:solidFill>
                <a:srgbClr val="0C57A8"/>
              </a:solidFill>
            </a:rPr>
            <a:t>Improve coverage by having customer service available at increased hours</a:t>
          </a:r>
          <a:endParaRPr lang="en-US" sz="1600" dirty="0">
            <a:solidFill>
              <a:srgbClr val="0C57A8"/>
            </a:solidFill>
          </a:endParaRPr>
        </a:p>
      </dgm:t>
    </dgm:pt>
    <dgm:pt modelId="{C40C93F0-1C3C-40AC-8AB4-6052B15B6AEB}" type="parTrans" cxnId="{D9C9618B-916C-42B6-86EB-78F47BE88D81}">
      <dgm:prSet/>
      <dgm:spPr/>
      <dgm:t>
        <a:bodyPr/>
        <a:lstStyle/>
        <a:p>
          <a:endParaRPr lang="en-US"/>
        </a:p>
      </dgm:t>
    </dgm:pt>
    <dgm:pt modelId="{3BD29B71-176A-49BC-8A3F-D43B3C132AA5}" type="sibTrans" cxnId="{D9C9618B-916C-42B6-86EB-78F47BE88D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27DC6D-EBFB-4C5C-B889-FB557E472B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 dirty="0">
              <a:solidFill>
                <a:srgbClr val="0C57A8"/>
              </a:solidFill>
            </a:rPr>
            <a:t>Increase recruitment/retention by offering employees some level of flexibility and reduced or non-existent commutes</a:t>
          </a:r>
          <a:endParaRPr lang="en-US" sz="1600" dirty="0">
            <a:solidFill>
              <a:srgbClr val="0C57A8"/>
            </a:solidFill>
          </a:endParaRPr>
        </a:p>
      </dgm:t>
    </dgm:pt>
    <dgm:pt modelId="{B7031554-2948-42DD-A04C-86A51AF6A1B6}" type="parTrans" cxnId="{503A3326-1B71-4ACF-9145-2A3A63351A5D}">
      <dgm:prSet/>
      <dgm:spPr/>
      <dgm:t>
        <a:bodyPr/>
        <a:lstStyle/>
        <a:p>
          <a:endParaRPr lang="en-US"/>
        </a:p>
      </dgm:t>
    </dgm:pt>
    <dgm:pt modelId="{F688CD76-9AEF-4526-B04F-F8514910669E}" type="sibTrans" cxnId="{503A3326-1B71-4ACF-9145-2A3A63351A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11721C-4E80-4AA5-A895-6646960D9E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>
              <a:solidFill>
                <a:srgbClr val="0C57A8"/>
              </a:solidFill>
            </a:rPr>
            <a:t>Sustainability through reduced emissions</a:t>
          </a:r>
          <a:endParaRPr lang="en-US" sz="1600">
            <a:solidFill>
              <a:srgbClr val="0C57A8"/>
            </a:solidFill>
          </a:endParaRPr>
        </a:p>
      </dgm:t>
    </dgm:pt>
    <dgm:pt modelId="{EAFED0A5-B215-493C-81B7-40143500B7CE}" type="parTrans" cxnId="{637D2D04-EC5E-4313-B7EA-8106B03226A1}">
      <dgm:prSet/>
      <dgm:spPr/>
      <dgm:t>
        <a:bodyPr/>
        <a:lstStyle/>
        <a:p>
          <a:endParaRPr lang="en-US"/>
        </a:p>
      </dgm:t>
    </dgm:pt>
    <dgm:pt modelId="{2CE7A291-4A33-4E30-AF43-3E29A3D51403}" type="sibTrans" cxnId="{637D2D04-EC5E-4313-B7EA-8106B03226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3AB522-B47D-4915-88E2-67B9646B80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 dirty="0">
              <a:solidFill>
                <a:srgbClr val="0C57A8"/>
              </a:solidFill>
            </a:rPr>
            <a:t>Decreases tardiness and absenteeism</a:t>
          </a:r>
          <a:endParaRPr lang="en-US" sz="1600" dirty="0">
            <a:solidFill>
              <a:srgbClr val="0C57A8"/>
            </a:solidFill>
          </a:endParaRPr>
        </a:p>
      </dgm:t>
    </dgm:pt>
    <dgm:pt modelId="{D3C55BB4-94BC-471F-9F1D-D54B4B92C83D}" type="parTrans" cxnId="{A2173CF7-1845-42EE-B24F-9DE67DDA6EAC}">
      <dgm:prSet/>
      <dgm:spPr/>
      <dgm:t>
        <a:bodyPr/>
        <a:lstStyle/>
        <a:p>
          <a:endParaRPr lang="en-US"/>
        </a:p>
      </dgm:t>
    </dgm:pt>
    <dgm:pt modelId="{E69DC916-09DE-453D-BCD7-821B48F26E74}" type="sibTrans" cxnId="{A2173CF7-1845-42EE-B24F-9DE67DDA6E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E926830-ADF4-4909-ACD8-D9CD6FCC23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>
              <a:solidFill>
                <a:srgbClr val="0C57A8"/>
              </a:solidFill>
            </a:rPr>
            <a:t>Improves morale</a:t>
          </a:r>
          <a:endParaRPr lang="en-US" sz="1600">
            <a:solidFill>
              <a:srgbClr val="0C57A8"/>
            </a:solidFill>
          </a:endParaRPr>
        </a:p>
      </dgm:t>
    </dgm:pt>
    <dgm:pt modelId="{B3318773-3D3A-4C7E-B287-793EE796B2BC}" type="parTrans" cxnId="{8E05037F-9904-44B3-99C6-94683F244445}">
      <dgm:prSet/>
      <dgm:spPr/>
      <dgm:t>
        <a:bodyPr/>
        <a:lstStyle/>
        <a:p>
          <a:endParaRPr lang="en-US"/>
        </a:p>
      </dgm:t>
    </dgm:pt>
    <dgm:pt modelId="{E9CE8D81-E196-4E00-A669-8523E1692D16}" type="sibTrans" cxnId="{8E05037F-9904-44B3-99C6-94683F2444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9C9EE3-5829-40DD-9849-E8F15B4A6E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solidFill>
                <a:srgbClr val="0C57A8"/>
              </a:solidFill>
            </a:rPr>
            <a:t>Provides for business continuity in case of state emergency. </a:t>
          </a:r>
          <a:endParaRPr lang="en-US" sz="1600" b="1" dirty="0">
            <a:solidFill>
              <a:srgbClr val="0C57A8"/>
            </a:solidFill>
          </a:endParaRPr>
        </a:p>
      </dgm:t>
    </dgm:pt>
    <dgm:pt modelId="{958BF71A-EFFD-4207-BE08-060BE0E4A226}" type="parTrans" cxnId="{54429B05-483E-43CD-ACDF-27DBA9662C75}">
      <dgm:prSet/>
      <dgm:spPr/>
      <dgm:t>
        <a:bodyPr/>
        <a:lstStyle/>
        <a:p>
          <a:endParaRPr lang="en-US"/>
        </a:p>
      </dgm:t>
    </dgm:pt>
    <dgm:pt modelId="{65437100-9A8E-4058-BB56-3FCE8155BA89}" type="sibTrans" cxnId="{54429B05-483E-43CD-ACDF-27DBA9662C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792889-F0A6-404C-8754-78BC522B7B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 dirty="0">
              <a:solidFill>
                <a:srgbClr val="0C57A8"/>
              </a:solidFill>
            </a:rPr>
            <a:t>Employees save time and money by not having to commute</a:t>
          </a:r>
          <a:endParaRPr lang="en-US" sz="1600" dirty="0">
            <a:solidFill>
              <a:srgbClr val="0C57A8"/>
            </a:solidFill>
          </a:endParaRPr>
        </a:p>
      </dgm:t>
    </dgm:pt>
    <dgm:pt modelId="{9B2FE305-842A-4F0E-8739-6CE8BD5147D9}" type="sibTrans" cxnId="{B5934281-ADD6-469C-820A-D766C94798F5}">
      <dgm:prSet/>
      <dgm:spPr/>
      <dgm:t>
        <a:bodyPr/>
        <a:lstStyle/>
        <a:p>
          <a:endParaRPr lang="en-US"/>
        </a:p>
      </dgm:t>
    </dgm:pt>
    <dgm:pt modelId="{4D19BC08-5B18-45D8-B9B3-2199D6FB5E6C}" type="parTrans" cxnId="{B5934281-ADD6-469C-820A-D766C94798F5}">
      <dgm:prSet/>
      <dgm:spPr/>
      <dgm:t>
        <a:bodyPr/>
        <a:lstStyle/>
        <a:p>
          <a:endParaRPr lang="en-US"/>
        </a:p>
      </dgm:t>
    </dgm:pt>
    <dgm:pt modelId="{8AF1B976-6E4C-472D-8AA8-6F904C829502}" type="pres">
      <dgm:prSet presAssocID="{B408FAF3-FDF5-4E9E-A9F9-C198E7466E1F}" presName="root" presStyleCnt="0">
        <dgm:presLayoutVars>
          <dgm:dir/>
          <dgm:resizeHandles val="exact"/>
        </dgm:presLayoutVars>
      </dgm:prSet>
      <dgm:spPr/>
    </dgm:pt>
    <dgm:pt modelId="{DACBB567-A00B-45E1-80E1-72AA8F293003}" type="pres">
      <dgm:prSet presAssocID="{B408FAF3-FDF5-4E9E-A9F9-C198E7466E1F}" presName="container" presStyleCnt="0">
        <dgm:presLayoutVars>
          <dgm:dir/>
          <dgm:resizeHandles val="exact"/>
        </dgm:presLayoutVars>
      </dgm:prSet>
      <dgm:spPr/>
    </dgm:pt>
    <dgm:pt modelId="{4F19C148-D407-469D-9164-7E9717C66B7B}" type="pres">
      <dgm:prSet presAssocID="{8CA85734-C72D-4E8B-A7AE-687C2D2F2ECD}" presName="compNode" presStyleCnt="0"/>
      <dgm:spPr/>
    </dgm:pt>
    <dgm:pt modelId="{A322D0B9-53F5-4F82-A751-9FBA2DD153B8}" type="pres">
      <dgm:prSet presAssocID="{8CA85734-C72D-4E8B-A7AE-687C2D2F2ECD}" presName="iconBgRect" presStyleLbl="bgShp" presStyleIdx="0" presStyleCnt="9" custLinFactNeighborY="-35090"/>
      <dgm:spPr/>
    </dgm:pt>
    <dgm:pt modelId="{7DA119E4-498A-4C6D-B296-4B2A6F561BE6}" type="pres">
      <dgm:prSet presAssocID="{8CA85734-C72D-4E8B-A7AE-687C2D2F2ECD}" presName="iconRect" presStyleLbl="node1" presStyleIdx="0" presStyleCnt="9" custLinFactNeighborY="-6049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EDD7E0F-6016-43D7-9713-99E58B133B64}" type="pres">
      <dgm:prSet presAssocID="{8CA85734-C72D-4E8B-A7AE-687C2D2F2ECD}" presName="spaceRect" presStyleCnt="0"/>
      <dgm:spPr/>
    </dgm:pt>
    <dgm:pt modelId="{1A8E17BF-C0EC-46EF-A9FC-009F5625EE8D}" type="pres">
      <dgm:prSet presAssocID="{8CA85734-C72D-4E8B-A7AE-687C2D2F2ECD}" presName="textRect" presStyleLbl="revTx" presStyleIdx="0" presStyleCnt="9" custLinFactNeighborY="-16595">
        <dgm:presLayoutVars>
          <dgm:chMax val="1"/>
          <dgm:chPref val="1"/>
        </dgm:presLayoutVars>
      </dgm:prSet>
      <dgm:spPr/>
    </dgm:pt>
    <dgm:pt modelId="{6AB830D2-39D2-4923-B5D0-8E5A511753B5}" type="pres">
      <dgm:prSet presAssocID="{80A88076-120D-402A-8911-9F13F86740FD}" presName="sibTrans" presStyleLbl="sibTrans2D1" presStyleIdx="0" presStyleCnt="0"/>
      <dgm:spPr/>
    </dgm:pt>
    <dgm:pt modelId="{18AC283C-5D27-4AC9-960E-493A1503A9AB}" type="pres">
      <dgm:prSet presAssocID="{FC445BCC-1504-421A-986B-65B62FB67642}" presName="compNode" presStyleCnt="0"/>
      <dgm:spPr/>
    </dgm:pt>
    <dgm:pt modelId="{44163087-1206-4B4E-B5F9-A78BA899C92C}" type="pres">
      <dgm:prSet presAssocID="{FC445BCC-1504-421A-986B-65B62FB67642}" presName="iconBgRect" presStyleLbl="bgShp" presStyleIdx="1" presStyleCnt="9" custLinFactNeighborY="-45807"/>
      <dgm:spPr/>
    </dgm:pt>
    <dgm:pt modelId="{74D715E8-878A-431A-8715-06D60B142FA5}" type="pres">
      <dgm:prSet presAssocID="{FC445BCC-1504-421A-986B-65B62FB67642}" presName="iconRect" presStyleLbl="node1" presStyleIdx="1" presStyleCnt="9" custLinFactNeighborY="-5057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C2D3A73-36B7-4DEF-A579-43F81CDD7EE9}" type="pres">
      <dgm:prSet presAssocID="{FC445BCC-1504-421A-986B-65B62FB67642}" presName="spaceRect" presStyleCnt="0"/>
      <dgm:spPr/>
    </dgm:pt>
    <dgm:pt modelId="{435D228C-C109-456A-A0A9-1646D18EB875}" type="pres">
      <dgm:prSet presAssocID="{FC445BCC-1504-421A-986B-65B62FB67642}" presName="textRect" presStyleLbl="revTx" presStyleIdx="1" presStyleCnt="9" custLinFactNeighborY="-45807">
        <dgm:presLayoutVars>
          <dgm:chMax val="1"/>
          <dgm:chPref val="1"/>
        </dgm:presLayoutVars>
      </dgm:prSet>
      <dgm:spPr/>
    </dgm:pt>
    <dgm:pt modelId="{B020AF8E-8762-4447-84A5-8C979F4F706D}" type="pres">
      <dgm:prSet presAssocID="{96599C88-82A2-4FEB-BA71-5F9E1F8982AE}" presName="sibTrans" presStyleLbl="sibTrans2D1" presStyleIdx="0" presStyleCnt="0"/>
      <dgm:spPr/>
    </dgm:pt>
    <dgm:pt modelId="{26B74001-CAB1-467D-B87A-45FE113B43DF}" type="pres">
      <dgm:prSet presAssocID="{B1E41F97-C36D-4607-9C15-9A67713E381C}" presName="compNode" presStyleCnt="0"/>
      <dgm:spPr/>
    </dgm:pt>
    <dgm:pt modelId="{E35D33C3-1F04-4128-A4E3-01AA06A1136D}" type="pres">
      <dgm:prSet presAssocID="{B1E41F97-C36D-4607-9C15-9A67713E381C}" presName="iconBgRect" presStyleLbl="bgShp" presStyleIdx="2" presStyleCnt="9" custLinFactNeighborY="-45807"/>
      <dgm:spPr/>
    </dgm:pt>
    <dgm:pt modelId="{6387DBB4-1684-4476-AE96-FE167B299779}" type="pres">
      <dgm:prSet presAssocID="{B1E41F97-C36D-4607-9C15-9A67713E381C}" presName="iconRect" presStyleLbl="node1" presStyleIdx="2" presStyleCnt="9" custLinFactNeighborY="-7897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2C413519-0886-4EE1-B3AC-3FBC44F6FEEB}" type="pres">
      <dgm:prSet presAssocID="{B1E41F97-C36D-4607-9C15-9A67713E381C}" presName="spaceRect" presStyleCnt="0"/>
      <dgm:spPr/>
    </dgm:pt>
    <dgm:pt modelId="{E62CCBBE-5F32-4CB2-86C5-33FF6F9887FC}" type="pres">
      <dgm:prSet presAssocID="{B1E41F97-C36D-4607-9C15-9A67713E381C}" presName="textRect" presStyleLbl="revTx" presStyleIdx="2" presStyleCnt="9" custLinFactNeighborY="-45807">
        <dgm:presLayoutVars>
          <dgm:chMax val="1"/>
          <dgm:chPref val="1"/>
        </dgm:presLayoutVars>
      </dgm:prSet>
      <dgm:spPr/>
    </dgm:pt>
    <dgm:pt modelId="{9BCE533D-8607-4552-9995-A6475C7FB854}" type="pres">
      <dgm:prSet presAssocID="{3BD29B71-176A-49BC-8A3F-D43B3C132AA5}" presName="sibTrans" presStyleLbl="sibTrans2D1" presStyleIdx="0" presStyleCnt="0"/>
      <dgm:spPr/>
    </dgm:pt>
    <dgm:pt modelId="{550B7976-7168-4318-87FA-3C0586D3E66D}" type="pres">
      <dgm:prSet presAssocID="{0B27DC6D-EBFB-4C5C-B889-FB557E472BC0}" presName="compNode" presStyleCnt="0"/>
      <dgm:spPr/>
    </dgm:pt>
    <dgm:pt modelId="{068C7B62-2735-45A0-8742-3E1EC8550C4C}" type="pres">
      <dgm:prSet presAssocID="{0B27DC6D-EBFB-4C5C-B889-FB557E472BC0}" presName="iconBgRect" presStyleLbl="bgShp" presStyleIdx="3" presStyleCnt="9"/>
      <dgm:spPr/>
    </dgm:pt>
    <dgm:pt modelId="{06458699-16E5-4823-9E95-521393489F7E}" type="pres">
      <dgm:prSet presAssocID="{0B27DC6D-EBFB-4C5C-B889-FB557E472BC0}" presName="iconRect" presStyleLbl="node1" presStyleIdx="3" presStyleCnt="9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FF2F1CE0-7F5E-48E5-8F4B-445FD22EAB76}" type="pres">
      <dgm:prSet presAssocID="{0B27DC6D-EBFB-4C5C-B889-FB557E472BC0}" presName="spaceRect" presStyleCnt="0"/>
      <dgm:spPr/>
    </dgm:pt>
    <dgm:pt modelId="{142BCD9D-39C7-442D-AE95-A6EF3E723ADE}" type="pres">
      <dgm:prSet presAssocID="{0B27DC6D-EBFB-4C5C-B889-FB557E472BC0}" presName="textRect" presStyleLbl="revTx" presStyleIdx="3" presStyleCnt="9" custLinFactNeighborY="18495">
        <dgm:presLayoutVars>
          <dgm:chMax val="1"/>
          <dgm:chPref val="1"/>
        </dgm:presLayoutVars>
      </dgm:prSet>
      <dgm:spPr/>
    </dgm:pt>
    <dgm:pt modelId="{ADA538F8-0B1B-4572-B661-AC7E838B9AAA}" type="pres">
      <dgm:prSet presAssocID="{F688CD76-9AEF-4526-B04F-F8514910669E}" presName="sibTrans" presStyleLbl="sibTrans2D1" presStyleIdx="0" presStyleCnt="0"/>
      <dgm:spPr/>
    </dgm:pt>
    <dgm:pt modelId="{F8E9E736-A151-434A-9CDA-5CA8C87F8647}" type="pres">
      <dgm:prSet presAssocID="{4C11721C-4E80-4AA5-A895-6646960D9E3A}" presName="compNode" presStyleCnt="0"/>
      <dgm:spPr/>
    </dgm:pt>
    <dgm:pt modelId="{5CA0E7B6-2051-4E41-ABC2-C8026E3C93A9}" type="pres">
      <dgm:prSet presAssocID="{4C11721C-4E80-4AA5-A895-6646960D9E3A}" presName="iconBgRect" presStyleLbl="bgShp" presStyleIdx="4" presStyleCnt="9"/>
      <dgm:spPr/>
    </dgm:pt>
    <dgm:pt modelId="{6B3900DE-B59C-4BAA-8D98-CF9E869E1294}" type="pres">
      <dgm:prSet presAssocID="{4C11721C-4E80-4AA5-A895-6646960D9E3A}" presName="iconRect" presStyleLbl="node1" presStyleIdx="4" presStyleCnt="9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AF7162B-2D35-4402-B1DC-F6F39C0B88F6}" type="pres">
      <dgm:prSet presAssocID="{4C11721C-4E80-4AA5-A895-6646960D9E3A}" presName="spaceRect" presStyleCnt="0"/>
      <dgm:spPr/>
    </dgm:pt>
    <dgm:pt modelId="{AE45D109-C7DE-4422-B326-BEE15A11D66B}" type="pres">
      <dgm:prSet presAssocID="{4C11721C-4E80-4AA5-A895-6646960D9E3A}" presName="textRect" presStyleLbl="revTx" presStyleIdx="4" presStyleCnt="9">
        <dgm:presLayoutVars>
          <dgm:chMax val="1"/>
          <dgm:chPref val="1"/>
        </dgm:presLayoutVars>
      </dgm:prSet>
      <dgm:spPr/>
    </dgm:pt>
    <dgm:pt modelId="{889FD3A1-B24B-44DE-A636-CECEF6404FA0}" type="pres">
      <dgm:prSet presAssocID="{2CE7A291-4A33-4E30-AF43-3E29A3D51403}" presName="sibTrans" presStyleLbl="sibTrans2D1" presStyleIdx="0" presStyleCnt="0"/>
      <dgm:spPr/>
    </dgm:pt>
    <dgm:pt modelId="{3FE8B136-1A82-42A9-9AF3-4F331B7D5CED}" type="pres">
      <dgm:prSet presAssocID="{4A3AB522-B47D-4915-88E2-67B9646B80DD}" presName="compNode" presStyleCnt="0"/>
      <dgm:spPr/>
    </dgm:pt>
    <dgm:pt modelId="{3C8379DE-BD6A-494F-870B-17F1A057DB97}" type="pres">
      <dgm:prSet presAssocID="{4A3AB522-B47D-4915-88E2-67B9646B80DD}" presName="iconBgRect" presStyleLbl="bgShp" presStyleIdx="5" presStyleCnt="9"/>
      <dgm:spPr/>
    </dgm:pt>
    <dgm:pt modelId="{D07FD082-0049-4D80-83CE-23EBF2493E36}" type="pres">
      <dgm:prSet presAssocID="{4A3AB522-B47D-4915-88E2-67B9646B80DD}" presName="iconRect" presStyleLbl="node1" presStyleIdx="5" presStyleCnt="9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EA9C9C53-E483-4529-86BA-00948DE052B7}" type="pres">
      <dgm:prSet presAssocID="{4A3AB522-B47D-4915-88E2-67B9646B80DD}" presName="spaceRect" presStyleCnt="0"/>
      <dgm:spPr/>
    </dgm:pt>
    <dgm:pt modelId="{5DC0FEC1-4764-4D41-83EB-756F4AAE523E}" type="pres">
      <dgm:prSet presAssocID="{4A3AB522-B47D-4915-88E2-67B9646B80DD}" presName="textRect" presStyleLbl="revTx" presStyleIdx="5" presStyleCnt="9">
        <dgm:presLayoutVars>
          <dgm:chMax val="1"/>
          <dgm:chPref val="1"/>
        </dgm:presLayoutVars>
      </dgm:prSet>
      <dgm:spPr/>
    </dgm:pt>
    <dgm:pt modelId="{B11114A4-0A24-40F0-88CB-8C9C650D58BA}" type="pres">
      <dgm:prSet presAssocID="{E69DC916-09DE-453D-BCD7-821B48F26E74}" presName="sibTrans" presStyleLbl="sibTrans2D1" presStyleIdx="0" presStyleCnt="0"/>
      <dgm:spPr/>
    </dgm:pt>
    <dgm:pt modelId="{0E517D23-5EDB-4A15-96C1-567B0B601FE2}" type="pres">
      <dgm:prSet presAssocID="{4E926830-ADF4-4909-ACD8-D9CD6FCC2379}" presName="compNode" presStyleCnt="0"/>
      <dgm:spPr/>
    </dgm:pt>
    <dgm:pt modelId="{15B2BC15-17DD-4BF2-A8E1-210E6AA4CDCE}" type="pres">
      <dgm:prSet presAssocID="{4E926830-ADF4-4909-ACD8-D9CD6FCC2379}" presName="iconBgRect" presStyleLbl="bgShp" presStyleIdx="6" presStyleCnt="9"/>
      <dgm:spPr/>
    </dgm:pt>
    <dgm:pt modelId="{05C47ED6-1DBA-4CA5-87A4-CA892B4AA56D}" type="pres">
      <dgm:prSet presAssocID="{4E926830-ADF4-4909-ACD8-D9CD6FCC2379}" presName="iconRect" presStyleLbl="node1" presStyleIdx="6" presStyleCnt="9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503645B9-77CA-4A74-A064-E3F68A47BA75}" type="pres">
      <dgm:prSet presAssocID="{4E926830-ADF4-4909-ACD8-D9CD6FCC2379}" presName="spaceRect" presStyleCnt="0"/>
      <dgm:spPr/>
    </dgm:pt>
    <dgm:pt modelId="{A5F3AE39-75F3-4246-ACBF-B7A453596A50}" type="pres">
      <dgm:prSet presAssocID="{4E926830-ADF4-4909-ACD8-D9CD6FCC2379}" presName="textRect" presStyleLbl="revTx" presStyleIdx="6" presStyleCnt="9" custScaleX="100392" custScaleY="85639">
        <dgm:presLayoutVars>
          <dgm:chMax val="1"/>
          <dgm:chPref val="1"/>
        </dgm:presLayoutVars>
      </dgm:prSet>
      <dgm:spPr/>
    </dgm:pt>
    <dgm:pt modelId="{0AA86027-FF23-4B83-83CA-33DC91605676}" type="pres">
      <dgm:prSet presAssocID="{E9CE8D81-E196-4E00-A669-8523E1692D16}" presName="sibTrans" presStyleLbl="sibTrans2D1" presStyleIdx="0" presStyleCnt="0"/>
      <dgm:spPr/>
    </dgm:pt>
    <dgm:pt modelId="{0CB7175B-EA49-4994-A959-BAB53B80C0E4}" type="pres">
      <dgm:prSet presAssocID="{FB9C9EE3-5829-40DD-9849-E8F15B4A6E30}" presName="compNode" presStyleCnt="0"/>
      <dgm:spPr/>
    </dgm:pt>
    <dgm:pt modelId="{9DAB4F16-925E-4B9A-B35D-A29497B2A3BD}" type="pres">
      <dgm:prSet presAssocID="{FB9C9EE3-5829-40DD-9849-E8F15B4A6E30}" presName="iconBgRect" presStyleLbl="bgShp" presStyleIdx="7" presStyleCnt="9" custLinFactNeighborY="7642"/>
      <dgm:spPr/>
    </dgm:pt>
    <dgm:pt modelId="{6D2217F7-4C30-4AE1-8380-446E3E86FBB2}" type="pres">
      <dgm:prSet presAssocID="{FB9C9EE3-5829-40DD-9849-E8F15B4A6E30}" presName="iconRect" presStyleLbl="node1" presStyleIdx="7" presStyleCnt="9"/>
      <dgm:spPr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92EDA32-488D-40F8-8F60-4C352F4B40F0}" type="pres">
      <dgm:prSet presAssocID="{FB9C9EE3-5829-40DD-9849-E8F15B4A6E30}" presName="spaceRect" presStyleCnt="0"/>
      <dgm:spPr/>
    </dgm:pt>
    <dgm:pt modelId="{BA1AF425-ED86-47BA-B617-6B33722ECD23}" type="pres">
      <dgm:prSet presAssocID="{FB9C9EE3-5829-40DD-9849-E8F15B4A6E30}" presName="textRect" presStyleLbl="revTx" presStyleIdx="7" presStyleCnt="9">
        <dgm:presLayoutVars>
          <dgm:chMax val="1"/>
          <dgm:chPref val="1"/>
        </dgm:presLayoutVars>
      </dgm:prSet>
      <dgm:spPr/>
    </dgm:pt>
    <dgm:pt modelId="{7B1937D5-174E-4C9E-9C75-176D9A6DDBB2}" type="pres">
      <dgm:prSet presAssocID="{65437100-9A8E-4058-BB56-3FCE8155BA89}" presName="sibTrans" presStyleLbl="sibTrans2D1" presStyleIdx="0" presStyleCnt="0"/>
      <dgm:spPr/>
    </dgm:pt>
    <dgm:pt modelId="{BC2D1CEE-06CF-4220-9B35-61379F0D703F}" type="pres">
      <dgm:prSet presAssocID="{6F792889-F0A6-404C-8754-78BC522B7BAD}" presName="compNode" presStyleCnt="0"/>
      <dgm:spPr/>
    </dgm:pt>
    <dgm:pt modelId="{3A06FEEF-6D3E-45B9-A607-33957223F401}" type="pres">
      <dgm:prSet presAssocID="{6F792889-F0A6-404C-8754-78BC522B7BAD}" presName="iconBgRect" presStyleLbl="bgShp" presStyleIdx="8" presStyleCnt="9"/>
      <dgm:spPr/>
    </dgm:pt>
    <dgm:pt modelId="{7AA56A06-C270-46D8-9AD0-B770CE7BC46F}" type="pres">
      <dgm:prSet presAssocID="{6F792889-F0A6-404C-8754-78BC522B7BAD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E8E9283-997C-4CB1-B802-47AFCD0FDAC9}" type="pres">
      <dgm:prSet presAssocID="{6F792889-F0A6-404C-8754-78BC522B7BAD}" presName="spaceRect" presStyleCnt="0"/>
      <dgm:spPr/>
    </dgm:pt>
    <dgm:pt modelId="{2B2695C6-C4FD-410E-8693-E64FFD3F8F31}" type="pres">
      <dgm:prSet presAssocID="{6F792889-F0A6-404C-8754-78BC522B7BAD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637D2D04-EC5E-4313-B7EA-8106B03226A1}" srcId="{B408FAF3-FDF5-4E9E-A9F9-C198E7466E1F}" destId="{4C11721C-4E80-4AA5-A895-6646960D9E3A}" srcOrd="4" destOrd="0" parTransId="{EAFED0A5-B215-493C-81B7-40143500B7CE}" sibTransId="{2CE7A291-4A33-4E30-AF43-3E29A3D51403}"/>
    <dgm:cxn modelId="{54429B05-483E-43CD-ACDF-27DBA9662C75}" srcId="{B408FAF3-FDF5-4E9E-A9F9-C198E7466E1F}" destId="{FB9C9EE3-5829-40DD-9849-E8F15B4A6E30}" srcOrd="7" destOrd="0" parTransId="{958BF71A-EFFD-4207-BE08-060BE0E4A226}" sibTransId="{65437100-9A8E-4058-BB56-3FCE8155BA89}"/>
    <dgm:cxn modelId="{5587A00E-3F45-47D7-8C63-95C8D4B1457D}" srcId="{B408FAF3-FDF5-4E9E-A9F9-C198E7466E1F}" destId="{8CA85734-C72D-4E8B-A7AE-687C2D2F2ECD}" srcOrd="0" destOrd="0" parTransId="{B87ED78F-C030-4C09-94A0-2092BFB49240}" sibTransId="{80A88076-120D-402A-8911-9F13F86740FD}"/>
    <dgm:cxn modelId="{8DF80C1A-A9E5-4556-8442-F7B1759B619C}" type="presOf" srcId="{B1E41F97-C36D-4607-9C15-9A67713E381C}" destId="{E62CCBBE-5F32-4CB2-86C5-33FF6F9887FC}" srcOrd="0" destOrd="0" presId="urn:microsoft.com/office/officeart/2018/2/layout/IconCircleList"/>
    <dgm:cxn modelId="{9DC20A1B-085D-49A5-BDF4-39155E5A0B69}" type="presOf" srcId="{65437100-9A8E-4058-BB56-3FCE8155BA89}" destId="{7B1937D5-174E-4C9E-9C75-176D9A6DDBB2}" srcOrd="0" destOrd="0" presId="urn:microsoft.com/office/officeart/2018/2/layout/IconCircleList"/>
    <dgm:cxn modelId="{45A64321-61B2-4381-8829-8CBBD0D3895E}" type="presOf" srcId="{F688CD76-9AEF-4526-B04F-F8514910669E}" destId="{ADA538F8-0B1B-4572-B661-AC7E838B9AAA}" srcOrd="0" destOrd="0" presId="urn:microsoft.com/office/officeart/2018/2/layout/IconCircleList"/>
    <dgm:cxn modelId="{503A3326-1B71-4ACF-9145-2A3A63351A5D}" srcId="{B408FAF3-FDF5-4E9E-A9F9-C198E7466E1F}" destId="{0B27DC6D-EBFB-4C5C-B889-FB557E472BC0}" srcOrd="3" destOrd="0" parTransId="{B7031554-2948-42DD-A04C-86A51AF6A1B6}" sibTransId="{F688CD76-9AEF-4526-B04F-F8514910669E}"/>
    <dgm:cxn modelId="{4A18D631-03C5-4C06-8046-6E72F7585A81}" type="presOf" srcId="{2CE7A291-4A33-4E30-AF43-3E29A3D51403}" destId="{889FD3A1-B24B-44DE-A636-CECEF6404FA0}" srcOrd="0" destOrd="0" presId="urn:microsoft.com/office/officeart/2018/2/layout/IconCircleList"/>
    <dgm:cxn modelId="{D9934760-D240-478B-857E-5BE1BCF81ECA}" type="presOf" srcId="{96599C88-82A2-4FEB-BA71-5F9E1F8982AE}" destId="{B020AF8E-8762-4447-84A5-8C979F4F706D}" srcOrd="0" destOrd="0" presId="urn:microsoft.com/office/officeart/2018/2/layout/IconCircleList"/>
    <dgm:cxn modelId="{817D4362-53E1-479F-8D7B-6F57D4587C26}" type="presOf" srcId="{80A88076-120D-402A-8911-9F13F86740FD}" destId="{6AB830D2-39D2-4923-B5D0-8E5A511753B5}" srcOrd="0" destOrd="0" presId="urn:microsoft.com/office/officeart/2018/2/layout/IconCircleList"/>
    <dgm:cxn modelId="{17893F44-189D-4E20-B304-E090274ED59E}" type="presOf" srcId="{6F792889-F0A6-404C-8754-78BC522B7BAD}" destId="{2B2695C6-C4FD-410E-8693-E64FFD3F8F31}" srcOrd="0" destOrd="0" presId="urn:microsoft.com/office/officeart/2018/2/layout/IconCircleList"/>
    <dgm:cxn modelId="{E7FAD855-2FE0-486F-8144-403D7B5CFA07}" type="presOf" srcId="{FC445BCC-1504-421A-986B-65B62FB67642}" destId="{435D228C-C109-456A-A0A9-1646D18EB875}" srcOrd="0" destOrd="0" presId="urn:microsoft.com/office/officeart/2018/2/layout/IconCircleList"/>
    <dgm:cxn modelId="{E71AA877-A8C3-41F5-BE48-7677D508D5A0}" type="presOf" srcId="{4E926830-ADF4-4909-ACD8-D9CD6FCC2379}" destId="{A5F3AE39-75F3-4246-ACBF-B7A453596A50}" srcOrd="0" destOrd="0" presId="urn:microsoft.com/office/officeart/2018/2/layout/IconCircleList"/>
    <dgm:cxn modelId="{8886B959-DA9C-40F2-9145-31FF059A0E0E}" type="presOf" srcId="{3BD29B71-176A-49BC-8A3F-D43B3C132AA5}" destId="{9BCE533D-8607-4552-9995-A6475C7FB854}" srcOrd="0" destOrd="0" presId="urn:microsoft.com/office/officeart/2018/2/layout/IconCircleList"/>
    <dgm:cxn modelId="{8E05037F-9904-44B3-99C6-94683F244445}" srcId="{B408FAF3-FDF5-4E9E-A9F9-C198E7466E1F}" destId="{4E926830-ADF4-4909-ACD8-D9CD6FCC2379}" srcOrd="6" destOrd="0" parTransId="{B3318773-3D3A-4C7E-B287-793EE796B2BC}" sibTransId="{E9CE8D81-E196-4E00-A669-8523E1692D16}"/>
    <dgm:cxn modelId="{B5934281-ADD6-469C-820A-D766C94798F5}" srcId="{B408FAF3-FDF5-4E9E-A9F9-C198E7466E1F}" destId="{6F792889-F0A6-404C-8754-78BC522B7BAD}" srcOrd="8" destOrd="0" parTransId="{4D19BC08-5B18-45D8-B9B3-2199D6FB5E6C}" sibTransId="{9B2FE305-842A-4F0E-8739-6CE8BD5147D9}"/>
    <dgm:cxn modelId="{2F885888-6D98-4AFC-9AEC-9D65FE73C229}" type="presOf" srcId="{FB9C9EE3-5829-40DD-9849-E8F15B4A6E30}" destId="{BA1AF425-ED86-47BA-B617-6B33722ECD23}" srcOrd="0" destOrd="0" presId="urn:microsoft.com/office/officeart/2018/2/layout/IconCircleList"/>
    <dgm:cxn modelId="{D9C9618B-916C-42B6-86EB-78F47BE88D81}" srcId="{B408FAF3-FDF5-4E9E-A9F9-C198E7466E1F}" destId="{B1E41F97-C36D-4607-9C15-9A67713E381C}" srcOrd="2" destOrd="0" parTransId="{C40C93F0-1C3C-40AC-8AB4-6052B15B6AEB}" sibTransId="{3BD29B71-176A-49BC-8A3F-D43B3C132AA5}"/>
    <dgm:cxn modelId="{7373D78C-0748-4852-AD8E-0D17874E3A3D}" type="presOf" srcId="{E9CE8D81-E196-4E00-A669-8523E1692D16}" destId="{0AA86027-FF23-4B83-83CA-33DC91605676}" srcOrd="0" destOrd="0" presId="urn:microsoft.com/office/officeart/2018/2/layout/IconCircleList"/>
    <dgm:cxn modelId="{E42AF4A6-1A69-49C4-B047-D284968F916C}" type="presOf" srcId="{B408FAF3-FDF5-4E9E-A9F9-C198E7466E1F}" destId="{8AF1B976-6E4C-472D-8AA8-6F904C829502}" srcOrd="0" destOrd="0" presId="urn:microsoft.com/office/officeart/2018/2/layout/IconCircleList"/>
    <dgm:cxn modelId="{3CF0ACA8-8899-4583-B764-5F827C7004A0}" type="presOf" srcId="{0B27DC6D-EBFB-4C5C-B889-FB557E472BC0}" destId="{142BCD9D-39C7-442D-AE95-A6EF3E723ADE}" srcOrd="0" destOrd="0" presId="urn:microsoft.com/office/officeart/2018/2/layout/IconCircleList"/>
    <dgm:cxn modelId="{8C6BECBB-E14E-4E97-9071-ADC94BB3F472}" type="presOf" srcId="{4C11721C-4E80-4AA5-A895-6646960D9E3A}" destId="{AE45D109-C7DE-4422-B326-BEE15A11D66B}" srcOrd="0" destOrd="0" presId="urn:microsoft.com/office/officeart/2018/2/layout/IconCircleList"/>
    <dgm:cxn modelId="{33E51DCB-E67D-4B49-A798-F2BF9399F7AA}" type="presOf" srcId="{8CA85734-C72D-4E8B-A7AE-687C2D2F2ECD}" destId="{1A8E17BF-C0EC-46EF-A9FC-009F5625EE8D}" srcOrd="0" destOrd="0" presId="urn:microsoft.com/office/officeart/2018/2/layout/IconCircleList"/>
    <dgm:cxn modelId="{DF401EE9-295C-4CE7-89F9-0C3D18C0A95E}" srcId="{B408FAF3-FDF5-4E9E-A9F9-C198E7466E1F}" destId="{FC445BCC-1504-421A-986B-65B62FB67642}" srcOrd="1" destOrd="0" parTransId="{E36D5AF0-8D70-4C4F-BF0B-C8EA5E59F05D}" sibTransId="{96599C88-82A2-4FEB-BA71-5F9E1F8982AE}"/>
    <dgm:cxn modelId="{84AAA3ED-6687-4DB2-95C6-D7180C355120}" type="presOf" srcId="{E69DC916-09DE-453D-BCD7-821B48F26E74}" destId="{B11114A4-0A24-40F0-88CB-8C9C650D58BA}" srcOrd="0" destOrd="0" presId="urn:microsoft.com/office/officeart/2018/2/layout/IconCircleList"/>
    <dgm:cxn modelId="{A2173CF7-1845-42EE-B24F-9DE67DDA6EAC}" srcId="{B408FAF3-FDF5-4E9E-A9F9-C198E7466E1F}" destId="{4A3AB522-B47D-4915-88E2-67B9646B80DD}" srcOrd="5" destOrd="0" parTransId="{D3C55BB4-94BC-471F-9F1D-D54B4B92C83D}" sibTransId="{E69DC916-09DE-453D-BCD7-821B48F26E74}"/>
    <dgm:cxn modelId="{57AA64FC-F10B-49F0-A659-BA89B457C2C2}" type="presOf" srcId="{4A3AB522-B47D-4915-88E2-67B9646B80DD}" destId="{5DC0FEC1-4764-4D41-83EB-756F4AAE523E}" srcOrd="0" destOrd="0" presId="urn:microsoft.com/office/officeart/2018/2/layout/IconCircleList"/>
    <dgm:cxn modelId="{E2DA2249-2D44-4C07-880B-C18985E3C385}" type="presParOf" srcId="{8AF1B976-6E4C-472D-8AA8-6F904C829502}" destId="{DACBB567-A00B-45E1-80E1-72AA8F293003}" srcOrd="0" destOrd="0" presId="urn:microsoft.com/office/officeart/2018/2/layout/IconCircleList"/>
    <dgm:cxn modelId="{674D163E-2156-4D40-803D-B59A61A43A1A}" type="presParOf" srcId="{DACBB567-A00B-45E1-80E1-72AA8F293003}" destId="{4F19C148-D407-469D-9164-7E9717C66B7B}" srcOrd="0" destOrd="0" presId="urn:microsoft.com/office/officeart/2018/2/layout/IconCircleList"/>
    <dgm:cxn modelId="{06277874-C59F-46F8-9A77-A6693AA56648}" type="presParOf" srcId="{4F19C148-D407-469D-9164-7E9717C66B7B}" destId="{A322D0B9-53F5-4F82-A751-9FBA2DD153B8}" srcOrd="0" destOrd="0" presId="urn:microsoft.com/office/officeart/2018/2/layout/IconCircleList"/>
    <dgm:cxn modelId="{CE89F525-D068-40E8-9CB7-9AE1AB787F00}" type="presParOf" srcId="{4F19C148-D407-469D-9164-7E9717C66B7B}" destId="{7DA119E4-498A-4C6D-B296-4B2A6F561BE6}" srcOrd="1" destOrd="0" presId="urn:microsoft.com/office/officeart/2018/2/layout/IconCircleList"/>
    <dgm:cxn modelId="{C019EF8B-0DAE-40D5-B2B1-D23CC8E8FA06}" type="presParOf" srcId="{4F19C148-D407-469D-9164-7E9717C66B7B}" destId="{AEDD7E0F-6016-43D7-9713-99E58B133B64}" srcOrd="2" destOrd="0" presId="urn:microsoft.com/office/officeart/2018/2/layout/IconCircleList"/>
    <dgm:cxn modelId="{9C63CDF9-8F35-4FC2-A7DC-244F4B4C36CB}" type="presParOf" srcId="{4F19C148-D407-469D-9164-7E9717C66B7B}" destId="{1A8E17BF-C0EC-46EF-A9FC-009F5625EE8D}" srcOrd="3" destOrd="0" presId="urn:microsoft.com/office/officeart/2018/2/layout/IconCircleList"/>
    <dgm:cxn modelId="{4CB7037D-BDC2-41F6-B75B-33C9BA7C6CA6}" type="presParOf" srcId="{DACBB567-A00B-45E1-80E1-72AA8F293003}" destId="{6AB830D2-39D2-4923-B5D0-8E5A511753B5}" srcOrd="1" destOrd="0" presId="urn:microsoft.com/office/officeart/2018/2/layout/IconCircleList"/>
    <dgm:cxn modelId="{C0352B7A-1826-4F6A-A032-F3319665CF2B}" type="presParOf" srcId="{DACBB567-A00B-45E1-80E1-72AA8F293003}" destId="{18AC283C-5D27-4AC9-960E-493A1503A9AB}" srcOrd="2" destOrd="0" presId="urn:microsoft.com/office/officeart/2018/2/layout/IconCircleList"/>
    <dgm:cxn modelId="{7C569A3D-8213-485C-8D56-C5834372F16F}" type="presParOf" srcId="{18AC283C-5D27-4AC9-960E-493A1503A9AB}" destId="{44163087-1206-4B4E-B5F9-A78BA899C92C}" srcOrd="0" destOrd="0" presId="urn:microsoft.com/office/officeart/2018/2/layout/IconCircleList"/>
    <dgm:cxn modelId="{83D3B1AB-51D4-478E-A376-BA135CCC4B39}" type="presParOf" srcId="{18AC283C-5D27-4AC9-960E-493A1503A9AB}" destId="{74D715E8-878A-431A-8715-06D60B142FA5}" srcOrd="1" destOrd="0" presId="urn:microsoft.com/office/officeart/2018/2/layout/IconCircleList"/>
    <dgm:cxn modelId="{F85FDB44-B704-4FC5-BFA2-CA018D6247DF}" type="presParOf" srcId="{18AC283C-5D27-4AC9-960E-493A1503A9AB}" destId="{4C2D3A73-36B7-4DEF-A579-43F81CDD7EE9}" srcOrd="2" destOrd="0" presId="urn:microsoft.com/office/officeart/2018/2/layout/IconCircleList"/>
    <dgm:cxn modelId="{B08DC240-40D5-4189-BA32-93F63DB951F9}" type="presParOf" srcId="{18AC283C-5D27-4AC9-960E-493A1503A9AB}" destId="{435D228C-C109-456A-A0A9-1646D18EB875}" srcOrd="3" destOrd="0" presId="urn:microsoft.com/office/officeart/2018/2/layout/IconCircleList"/>
    <dgm:cxn modelId="{D870F045-6BCC-487B-8522-844F52C970AD}" type="presParOf" srcId="{DACBB567-A00B-45E1-80E1-72AA8F293003}" destId="{B020AF8E-8762-4447-84A5-8C979F4F706D}" srcOrd="3" destOrd="0" presId="urn:microsoft.com/office/officeart/2018/2/layout/IconCircleList"/>
    <dgm:cxn modelId="{A0B94859-6B55-46C4-A6CB-360B5DAB70D1}" type="presParOf" srcId="{DACBB567-A00B-45E1-80E1-72AA8F293003}" destId="{26B74001-CAB1-467D-B87A-45FE113B43DF}" srcOrd="4" destOrd="0" presId="urn:microsoft.com/office/officeart/2018/2/layout/IconCircleList"/>
    <dgm:cxn modelId="{6AA346AD-155A-47F2-9D83-FDF902B1CFC7}" type="presParOf" srcId="{26B74001-CAB1-467D-B87A-45FE113B43DF}" destId="{E35D33C3-1F04-4128-A4E3-01AA06A1136D}" srcOrd="0" destOrd="0" presId="urn:microsoft.com/office/officeart/2018/2/layout/IconCircleList"/>
    <dgm:cxn modelId="{99713F63-5A3D-488B-BCC6-29F6632475B0}" type="presParOf" srcId="{26B74001-CAB1-467D-B87A-45FE113B43DF}" destId="{6387DBB4-1684-4476-AE96-FE167B299779}" srcOrd="1" destOrd="0" presId="urn:microsoft.com/office/officeart/2018/2/layout/IconCircleList"/>
    <dgm:cxn modelId="{48FE97E0-3572-4AED-890C-2A376A1E0F00}" type="presParOf" srcId="{26B74001-CAB1-467D-B87A-45FE113B43DF}" destId="{2C413519-0886-4EE1-B3AC-3FBC44F6FEEB}" srcOrd="2" destOrd="0" presId="urn:microsoft.com/office/officeart/2018/2/layout/IconCircleList"/>
    <dgm:cxn modelId="{E8B7B2EA-153F-4FF0-83CA-9DFA5A68B2F3}" type="presParOf" srcId="{26B74001-CAB1-467D-B87A-45FE113B43DF}" destId="{E62CCBBE-5F32-4CB2-86C5-33FF6F9887FC}" srcOrd="3" destOrd="0" presId="urn:microsoft.com/office/officeart/2018/2/layout/IconCircleList"/>
    <dgm:cxn modelId="{47AD70DB-2704-43F6-90A9-C7387AE988B6}" type="presParOf" srcId="{DACBB567-A00B-45E1-80E1-72AA8F293003}" destId="{9BCE533D-8607-4552-9995-A6475C7FB854}" srcOrd="5" destOrd="0" presId="urn:microsoft.com/office/officeart/2018/2/layout/IconCircleList"/>
    <dgm:cxn modelId="{5E3F589E-1C99-476C-82F9-306581A640CE}" type="presParOf" srcId="{DACBB567-A00B-45E1-80E1-72AA8F293003}" destId="{550B7976-7168-4318-87FA-3C0586D3E66D}" srcOrd="6" destOrd="0" presId="urn:microsoft.com/office/officeart/2018/2/layout/IconCircleList"/>
    <dgm:cxn modelId="{3DDD1534-AF59-4CF0-9C75-1140DFBED65D}" type="presParOf" srcId="{550B7976-7168-4318-87FA-3C0586D3E66D}" destId="{068C7B62-2735-45A0-8742-3E1EC8550C4C}" srcOrd="0" destOrd="0" presId="urn:microsoft.com/office/officeart/2018/2/layout/IconCircleList"/>
    <dgm:cxn modelId="{65A5740F-4DC6-4D54-AF68-07F0CB6D1B45}" type="presParOf" srcId="{550B7976-7168-4318-87FA-3C0586D3E66D}" destId="{06458699-16E5-4823-9E95-521393489F7E}" srcOrd="1" destOrd="0" presId="urn:microsoft.com/office/officeart/2018/2/layout/IconCircleList"/>
    <dgm:cxn modelId="{53567E39-8134-43D8-9E86-BF64F252F509}" type="presParOf" srcId="{550B7976-7168-4318-87FA-3C0586D3E66D}" destId="{FF2F1CE0-7F5E-48E5-8F4B-445FD22EAB76}" srcOrd="2" destOrd="0" presId="urn:microsoft.com/office/officeart/2018/2/layout/IconCircleList"/>
    <dgm:cxn modelId="{F1942DBE-6319-48DD-AEAB-13413C6BD59E}" type="presParOf" srcId="{550B7976-7168-4318-87FA-3C0586D3E66D}" destId="{142BCD9D-39C7-442D-AE95-A6EF3E723ADE}" srcOrd="3" destOrd="0" presId="urn:microsoft.com/office/officeart/2018/2/layout/IconCircleList"/>
    <dgm:cxn modelId="{DDB42712-3F2F-4C1A-A2F2-E5D1F5562B49}" type="presParOf" srcId="{DACBB567-A00B-45E1-80E1-72AA8F293003}" destId="{ADA538F8-0B1B-4572-B661-AC7E838B9AAA}" srcOrd="7" destOrd="0" presId="urn:microsoft.com/office/officeart/2018/2/layout/IconCircleList"/>
    <dgm:cxn modelId="{75241267-A149-4815-BEED-776FFE969312}" type="presParOf" srcId="{DACBB567-A00B-45E1-80E1-72AA8F293003}" destId="{F8E9E736-A151-434A-9CDA-5CA8C87F8647}" srcOrd="8" destOrd="0" presId="urn:microsoft.com/office/officeart/2018/2/layout/IconCircleList"/>
    <dgm:cxn modelId="{977D4569-8F65-4495-AB36-B1883A36D40A}" type="presParOf" srcId="{F8E9E736-A151-434A-9CDA-5CA8C87F8647}" destId="{5CA0E7B6-2051-4E41-ABC2-C8026E3C93A9}" srcOrd="0" destOrd="0" presId="urn:microsoft.com/office/officeart/2018/2/layout/IconCircleList"/>
    <dgm:cxn modelId="{3D8D0A74-31D2-4A39-AC00-5CD373CDA5AD}" type="presParOf" srcId="{F8E9E736-A151-434A-9CDA-5CA8C87F8647}" destId="{6B3900DE-B59C-4BAA-8D98-CF9E869E1294}" srcOrd="1" destOrd="0" presId="urn:microsoft.com/office/officeart/2018/2/layout/IconCircleList"/>
    <dgm:cxn modelId="{C295070A-B57F-4832-869A-4394547F6B44}" type="presParOf" srcId="{F8E9E736-A151-434A-9CDA-5CA8C87F8647}" destId="{7AF7162B-2D35-4402-B1DC-F6F39C0B88F6}" srcOrd="2" destOrd="0" presId="urn:microsoft.com/office/officeart/2018/2/layout/IconCircleList"/>
    <dgm:cxn modelId="{2EE393A5-0D1B-46E8-8F38-62C4E032FFDD}" type="presParOf" srcId="{F8E9E736-A151-434A-9CDA-5CA8C87F8647}" destId="{AE45D109-C7DE-4422-B326-BEE15A11D66B}" srcOrd="3" destOrd="0" presId="urn:microsoft.com/office/officeart/2018/2/layout/IconCircleList"/>
    <dgm:cxn modelId="{FCCB103D-4473-43CD-A3D1-2EB8E151F0FB}" type="presParOf" srcId="{DACBB567-A00B-45E1-80E1-72AA8F293003}" destId="{889FD3A1-B24B-44DE-A636-CECEF6404FA0}" srcOrd="9" destOrd="0" presId="urn:microsoft.com/office/officeart/2018/2/layout/IconCircleList"/>
    <dgm:cxn modelId="{67E03832-2534-4AAC-B63F-1A00B2BD5088}" type="presParOf" srcId="{DACBB567-A00B-45E1-80E1-72AA8F293003}" destId="{3FE8B136-1A82-42A9-9AF3-4F331B7D5CED}" srcOrd="10" destOrd="0" presId="urn:microsoft.com/office/officeart/2018/2/layout/IconCircleList"/>
    <dgm:cxn modelId="{241F3BAA-9D4A-4A93-B5E9-F0EECE6642AF}" type="presParOf" srcId="{3FE8B136-1A82-42A9-9AF3-4F331B7D5CED}" destId="{3C8379DE-BD6A-494F-870B-17F1A057DB97}" srcOrd="0" destOrd="0" presId="urn:microsoft.com/office/officeart/2018/2/layout/IconCircleList"/>
    <dgm:cxn modelId="{6E0FC77D-9844-468A-8BBA-970C47002AF7}" type="presParOf" srcId="{3FE8B136-1A82-42A9-9AF3-4F331B7D5CED}" destId="{D07FD082-0049-4D80-83CE-23EBF2493E36}" srcOrd="1" destOrd="0" presId="urn:microsoft.com/office/officeart/2018/2/layout/IconCircleList"/>
    <dgm:cxn modelId="{1C23504C-F1CE-4B68-930E-78DE03F4B24F}" type="presParOf" srcId="{3FE8B136-1A82-42A9-9AF3-4F331B7D5CED}" destId="{EA9C9C53-E483-4529-86BA-00948DE052B7}" srcOrd="2" destOrd="0" presId="urn:microsoft.com/office/officeart/2018/2/layout/IconCircleList"/>
    <dgm:cxn modelId="{9FBEDF1B-02DA-4AB3-957E-2F40A0F2540E}" type="presParOf" srcId="{3FE8B136-1A82-42A9-9AF3-4F331B7D5CED}" destId="{5DC0FEC1-4764-4D41-83EB-756F4AAE523E}" srcOrd="3" destOrd="0" presId="urn:microsoft.com/office/officeart/2018/2/layout/IconCircleList"/>
    <dgm:cxn modelId="{C949F031-D519-4CE1-AB7B-24E13614F460}" type="presParOf" srcId="{DACBB567-A00B-45E1-80E1-72AA8F293003}" destId="{B11114A4-0A24-40F0-88CB-8C9C650D58BA}" srcOrd="11" destOrd="0" presId="urn:microsoft.com/office/officeart/2018/2/layout/IconCircleList"/>
    <dgm:cxn modelId="{B0921E47-B189-4BBE-AF87-759DAB0E4E62}" type="presParOf" srcId="{DACBB567-A00B-45E1-80E1-72AA8F293003}" destId="{0E517D23-5EDB-4A15-96C1-567B0B601FE2}" srcOrd="12" destOrd="0" presId="urn:microsoft.com/office/officeart/2018/2/layout/IconCircleList"/>
    <dgm:cxn modelId="{C22954EC-0AE8-48AD-9BFE-5EF2225B5555}" type="presParOf" srcId="{0E517D23-5EDB-4A15-96C1-567B0B601FE2}" destId="{15B2BC15-17DD-4BF2-A8E1-210E6AA4CDCE}" srcOrd="0" destOrd="0" presId="urn:microsoft.com/office/officeart/2018/2/layout/IconCircleList"/>
    <dgm:cxn modelId="{49FA7C0E-1B09-4DCE-9F1E-6191F76FF7D9}" type="presParOf" srcId="{0E517D23-5EDB-4A15-96C1-567B0B601FE2}" destId="{05C47ED6-1DBA-4CA5-87A4-CA892B4AA56D}" srcOrd="1" destOrd="0" presId="urn:microsoft.com/office/officeart/2018/2/layout/IconCircleList"/>
    <dgm:cxn modelId="{2247CD5C-4F49-4194-92D7-F35517E23B49}" type="presParOf" srcId="{0E517D23-5EDB-4A15-96C1-567B0B601FE2}" destId="{503645B9-77CA-4A74-A064-E3F68A47BA75}" srcOrd="2" destOrd="0" presId="urn:microsoft.com/office/officeart/2018/2/layout/IconCircleList"/>
    <dgm:cxn modelId="{9918A39F-5D3B-4F2C-85D9-B0DB2EC39C29}" type="presParOf" srcId="{0E517D23-5EDB-4A15-96C1-567B0B601FE2}" destId="{A5F3AE39-75F3-4246-ACBF-B7A453596A50}" srcOrd="3" destOrd="0" presId="urn:microsoft.com/office/officeart/2018/2/layout/IconCircleList"/>
    <dgm:cxn modelId="{5498D1B4-276F-46AD-9224-9DB52F7DDD4E}" type="presParOf" srcId="{DACBB567-A00B-45E1-80E1-72AA8F293003}" destId="{0AA86027-FF23-4B83-83CA-33DC91605676}" srcOrd="13" destOrd="0" presId="urn:microsoft.com/office/officeart/2018/2/layout/IconCircleList"/>
    <dgm:cxn modelId="{C2E704B6-73EC-4101-89F2-CD249339FEE9}" type="presParOf" srcId="{DACBB567-A00B-45E1-80E1-72AA8F293003}" destId="{0CB7175B-EA49-4994-A959-BAB53B80C0E4}" srcOrd="14" destOrd="0" presId="urn:microsoft.com/office/officeart/2018/2/layout/IconCircleList"/>
    <dgm:cxn modelId="{B6A6CD14-1968-433E-8BF5-6114C78E98B5}" type="presParOf" srcId="{0CB7175B-EA49-4994-A959-BAB53B80C0E4}" destId="{9DAB4F16-925E-4B9A-B35D-A29497B2A3BD}" srcOrd="0" destOrd="0" presId="urn:microsoft.com/office/officeart/2018/2/layout/IconCircleList"/>
    <dgm:cxn modelId="{4EE66AB4-C1A8-4154-BBE4-687C2B1AD20A}" type="presParOf" srcId="{0CB7175B-EA49-4994-A959-BAB53B80C0E4}" destId="{6D2217F7-4C30-4AE1-8380-446E3E86FBB2}" srcOrd="1" destOrd="0" presId="urn:microsoft.com/office/officeart/2018/2/layout/IconCircleList"/>
    <dgm:cxn modelId="{9BD2E2A0-7F61-49BF-9E91-A5FDECB1DFC4}" type="presParOf" srcId="{0CB7175B-EA49-4994-A959-BAB53B80C0E4}" destId="{392EDA32-488D-40F8-8F60-4C352F4B40F0}" srcOrd="2" destOrd="0" presId="urn:microsoft.com/office/officeart/2018/2/layout/IconCircleList"/>
    <dgm:cxn modelId="{256866DE-C76F-4DB7-988B-0C21D97B8EA0}" type="presParOf" srcId="{0CB7175B-EA49-4994-A959-BAB53B80C0E4}" destId="{BA1AF425-ED86-47BA-B617-6B33722ECD23}" srcOrd="3" destOrd="0" presId="urn:microsoft.com/office/officeart/2018/2/layout/IconCircleList"/>
    <dgm:cxn modelId="{B532E2B9-3E9D-4233-BD31-685F2E6B7DDF}" type="presParOf" srcId="{DACBB567-A00B-45E1-80E1-72AA8F293003}" destId="{7B1937D5-174E-4C9E-9C75-176D9A6DDBB2}" srcOrd="15" destOrd="0" presId="urn:microsoft.com/office/officeart/2018/2/layout/IconCircleList"/>
    <dgm:cxn modelId="{05EC79E7-F5A5-4F95-92DA-93D396FC6957}" type="presParOf" srcId="{DACBB567-A00B-45E1-80E1-72AA8F293003}" destId="{BC2D1CEE-06CF-4220-9B35-61379F0D703F}" srcOrd="16" destOrd="0" presId="urn:microsoft.com/office/officeart/2018/2/layout/IconCircleList"/>
    <dgm:cxn modelId="{76112B6B-2A93-4EA0-9DEE-CDA914D49421}" type="presParOf" srcId="{BC2D1CEE-06CF-4220-9B35-61379F0D703F}" destId="{3A06FEEF-6D3E-45B9-A607-33957223F401}" srcOrd="0" destOrd="0" presId="urn:microsoft.com/office/officeart/2018/2/layout/IconCircleList"/>
    <dgm:cxn modelId="{7F486A94-01A3-43ED-88A2-F18EED5E3FF6}" type="presParOf" srcId="{BC2D1CEE-06CF-4220-9B35-61379F0D703F}" destId="{7AA56A06-C270-46D8-9AD0-B770CE7BC46F}" srcOrd="1" destOrd="0" presId="urn:microsoft.com/office/officeart/2018/2/layout/IconCircleList"/>
    <dgm:cxn modelId="{20FB8686-543D-47F9-BF03-0A4A257DE1B9}" type="presParOf" srcId="{BC2D1CEE-06CF-4220-9B35-61379F0D703F}" destId="{AE8E9283-997C-4CB1-B802-47AFCD0FDAC9}" srcOrd="2" destOrd="0" presId="urn:microsoft.com/office/officeart/2018/2/layout/IconCircleList"/>
    <dgm:cxn modelId="{AF4FCA19-C6B6-46CC-979F-7902AF6AB175}" type="presParOf" srcId="{BC2D1CEE-06CF-4220-9B35-61379F0D703F}" destId="{2B2695C6-C4FD-410E-8693-E64FFD3F8F3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2D0B9-53F5-4F82-A751-9FBA2DD153B8}">
      <dsp:nvSpPr>
        <dsp:cNvPr id="0" name=""/>
        <dsp:cNvSpPr/>
      </dsp:nvSpPr>
      <dsp:spPr>
        <a:xfrm>
          <a:off x="265009" y="0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119E4-498A-4C6D-B296-4B2A6F561BE6}">
      <dsp:nvSpPr>
        <dsp:cNvPr id="0" name=""/>
        <dsp:cNvSpPr/>
      </dsp:nvSpPr>
      <dsp:spPr>
        <a:xfrm>
          <a:off x="457980" y="80680"/>
          <a:ext cx="532966" cy="53296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E17BF-C0EC-46EF-A9FC-009F5625EE8D}">
      <dsp:nvSpPr>
        <dsp:cNvPr id="0" name=""/>
        <dsp:cNvSpPr/>
      </dsp:nvSpPr>
      <dsp:spPr>
        <a:xfrm>
          <a:off x="1380826" y="57651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rgbClr val="0C57A8"/>
              </a:solidFill>
            </a:rPr>
            <a:t>Increased productivity by reducing distractions</a:t>
          </a:r>
          <a:endParaRPr lang="en-US" sz="1600" kern="1200" dirty="0">
            <a:solidFill>
              <a:srgbClr val="0C57A8"/>
            </a:solidFill>
          </a:endParaRPr>
        </a:p>
      </dsp:txBody>
      <dsp:txXfrm>
        <a:off x="1380826" y="57651"/>
        <a:ext cx="2165998" cy="918908"/>
      </dsp:txXfrm>
    </dsp:sp>
    <dsp:sp modelId="{44163087-1206-4B4E-B5F9-A78BA899C92C}">
      <dsp:nvSpPr>
        <dsp:cNvPr id="0" name=""/>
        <dsp:cNvSpPr/>
      </dsp:nvSpPr>
      <dsp:spPr>
        <a:xfrm>
          <a:off x="3924234" y="0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15E8-878A-431A-8715-06D60B142FA5}">
      <dsp:nvSpPr>
        <dsp:cNvPr id="0" name=""/>
        <dsp:cNvSpPr/>
      </dsp:nvSpPr>
      <dsp:spPr>
        <a:xfrm>
          <a:off x="4117205" y="133561"/>
          <a:ext cx="532966" cy="53296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D228C-C109-456A-A0A9-1646D18EB875}">
      <dsp:nvSpPr>
        <dsp:cNvPr id="0" name=""/>
        <dsp:cNvSpPr/>
      </dsp:nvSpPr>
      <dsp:spPr>
        <a:xfrm>
          <a:off x="5040052" y="0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>
              <a:solidFill>
                <a:srgbClr val="0C57A8"/>
              </a:solidFill>
            </a:rPr>
            <a:t>Reduce overhead and parking costs</a:t>
          </a:r>
          <a:endParaRPr lang="en-US" sz="1600" kern="1200">
            <a:solidFill>
              <a:srgbClr val="0C57A8"/>
            </a:solidFill>
          </a:endParaRPr>
        </a:p>
      </dsp:txBody>
      <dsp:txXfrm>
        <a:off x="5040052" y="0"/>
        <a:ext cx="2165998" cy="918908"/>
      </dsp:txXfrm>
    </dsp:sp>
    <dsp:sp modelId="{E35D33C3-1F04-4128-A4E3-01AA06A1136D}">
      <dsp:nvSpPr>
        <dsp:cNvPr id="0" name=""/>
        <dsp:cNvSpPr/>
      </dsp:nvSpPr>
      <dsp:spPr>
        <a:xfrm>
          <a:off x="7583459" y="0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7DBB4-1684-4476-AE96-FE167B299779}">
      <dsp:nvSpPr>
        <dsp:cNvPr id="0" name=""/>
        <dsp:cNvSpPr/>
      </dsp:nvSpPr>
      <dsp:spPr>
        <a:xfrm>
          <a:off x="7776430" y="0"/>
          <a:ext cx="532966" cy="53296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CBBE-5F32-4CB2-86C5-33FF6F9887FC}">
      <dsp:nvSpPr>
        <dsp:cNvPr id="0" name=""/>
        <dsp:cNvSpPr/>
      </dsp:nvSpPr>
      <dsp:spPr>
        <a:xfrm>
          <a:off x="8699277" y="0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rgbClr val="0C57A8"/>
              </a:solidFill>
            </a:rPr>
            <a:t>Improve coverage by having customer service available at increased hours</a:t>
          </a:r>
          <a:endParaRPr lang="en-US" sz="1600" kern="1200" dirty="0">
            <a:solidFill>
              <a:srgbClr val="0C57A8"/>
            </a:solidFill>
          </a:endParaRPr>
        </a:p>
      </dsp:txBody>
      <dsp:txXfrm>
        <a:off x="8699277" y="0"/>
        <a:ext cx="2165998" cy="918908"/>
      </dsp:txXfrm>
    </dsp:sp>
    <dsp:sp modelId="{068C7B62-2735-45A0-8742-3E1EC8550C4C}">
      <dsp:nvSpPr>
        <dsp:cNvPr id="0" name=""/>
        <dsp:cNvSpPr/>
      </dsp:nvSpPr>
      <dsp:spPr>
        <a:xfrm>
          <a:off x="265009" y="1947374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58699-16E5-4823-9E95-521393489F7E}">
      <dsp:nvSpPr>
        <dsp:cNvPr id="0" name=""/>
        <dsp:cNvSpPr/>
      </dsp:nvSpPr>
      <dsp:spPr>
        <a:xfrm>
          <a:off x="457980" y="2140345"/>
          <a:ext cx="532966" cy="53296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D9D-39C7-442D-AE95-A6EF3E723ADE}">
      <dsp:nvSpPr>
        <dsp:cNvPr id="0" name=""/>
        <dsp:cNvSpPr/>
      </dsp:nvSpPr>
      <dsp:spPr>
        <a:xfrm>
          <a:off x="1380826" y="2117326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rgbClr val="0C57A8"/>
              </a:solidFill>
            </a:rPr>
            <a:t>Increase recruitment/retention by offering employees some level of flexibility and reduced or non-existent commutes</a:t>
          </a:r>
          <a:endParaRPr lang="en-US" sz="1600" kern="1200" dirty="0">
            <a:solidFill>
              <a:srgbClr val="0C57A8"/>
            </a:solidFill>
          </a:endParaRPr>
        </a:p>
      </dsp:txBody>
      <dsp:txXfrm>
        <a:off x="1380826" y="2117326"/>
        <a:ext cx="2165998" cy="918908"/>
      </dsp:txXfrm>
    </dsp:sp>
    <dsp:sp modelId="{5CA0E7B6-2051-4E41-ABC2-C8026E3C93A9}">
      <dsp:nvSpPr>
        <dsp:cNvPr id="0" name=""/>
        <dsp:cNvSpPr/>
      </dsp:nvSpPr>
      <dsp:spPr>
        <a:xfrm>
          <a:off x="3924234" y="1947374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900DE-B59C-4BAA-8D98-CF9E869E1294}">
      <dsp:nvSpPr>
        <dsp:cNvPr id="0" name=""/>
        <dsp:cNvSpPr/>
      </dsp:nvSpPr>
      <dsp:spPr>
        <a:xfrm>
          <a:off x="4117205" y="2140345"/>
          <a:ext cx="532966" cy="53296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D109-C7DE-4422-B326-BEE15A11D66B}">
      <dsp:nvSpPr>
        <dsp:cNvPr id="0" name=""/>
        <dsp:cNvSpPr/>
      </dsp:nvSpPr>
      <dsp:spPr>
        <a:xfrm>
          <a:off x="5040052" y="1947374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>
              <a:solidFill>
                <a:srgbClr val="0C57A8"/>
              </a:solidFill>
            </a:rPr>
            <a:t>Sustainability through reduced emissions</a:t>
          </a:r>
          <a:endParaRPr lang="en-US" sz="1600" kern="1200">
            <a:solidFill>
              <a:srgbClr val="0C57A8"/>
            </a:solidFill>
          </a:endParaRPr>
        </a:p>
      </dsp:txBody>
      <dsp:txXfrm>
        <a:off x="5040052" y="1947374"/>
        <a:ext cx="2165998" cy="918908"/>
      </dsp:txXfrm>
    </dsp:sp>
    <dsp:sp modelId="{3C8379DE-BD6A-494F-870B-17F1A057DB97}">
      <dsp:nvSpPr>
        <dsp:cNvPr id="0" name=""/>
        <dsp:cNvSpPr/>
      </dsp:nvSpPr>
      <dsp:spPr>
        <a:xfrm>
          <a:off x="7583459" y="1947374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FD082-0049-4D80-83CE-23EBF2493E36}">
      <dsp:nvSpPr>
        <dsp:cNvPr id="0" name=""/>
        <dsp:cNvSpPr/>
      </dsp:nvSpPr>
      <dsp:spPr>
        <a:xfrm>
          <a:off x="7776430" y="2140345"/>
          <a:ext cx="532966" cy="53296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0FEC1-4764-4D41-83EB-756F4AAE523E}">
      <dsp:nvSpPr>
        <dsp:cNvPr id="0" name=""/>
        <dsp:cNvSpPr/>
      </dsp:nvSpPr>
      <dsp:spPr>
        <a:xfrm>
          <a:off x="8699277" y="1947374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rgbClr val="0C57A8"/>
              </a:solidFill>
            </a:rPr>
            <a:t>Decreases tardiness and absenteeism</a:t>
          </a:r>
          <a:endParaRPr lang="en-US" sz="1600" kern="1200" dirty="0">
            <a:solidFill>
              <a:srgbClr val="0C57A8"/>
            </a:solidFill>
          </a:endParaRPr>
        </a:p>
      </dsp:txBody>
      <dsp:txXfrm>
        <a:off x="8699277" y="1947374"/>
        <a:ext cx="2165998" cy="918908"/>
      </dsp:txXfrm>
    </dsp:sp>
    <dsp:sp modelId="{15B2BC15-17DD-4BF2-A8E1-210E6AA4CDCE}">
      <dsp:nvSpPr>
        <dsp:cNvPr id="0" name=""/>
        <dsp:cNvSpPr/>
      </dsp:nvSpPr>
      <dsp:spPr>
        <a:xfrm>
          <a:off x="265009" y="3684605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47ED6-1DBA-4CA5-87A4-CA892B4AA56D}">
      <dsp:nvSpPr>
        <dsp:cNvPr id="0" name=""/>
        <dsp:cNvSpPr/>
      </dsp:nvSpPr>
      <dsp:spPr>
        <a:xfrm>
          <a:off x="457980" y="3877575"/>
          <a:ext cx="532966" cy="53296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3AE39-75F3-4246-ACBF-B7A453596A50}">
      <dsp:nvSpPr>
        <dsp:cNvPr id="0" name=""/>
        <dsp:cNvSpPr/>
      </dsp:nvSpPr>
      <dsp:spPr>
        <a:xfrm>
          <a:off x="1376581" y="3750587"/>
          <a:ext cx="2174489" cy="786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>
              <a:solidFill>
                <a:srgbClr val="0C57A8"/>
              </a:solidFill>
            </a:rPr>
            <a:t>Improves morale</a:t>
          </a:r>
          <a:endParaRPr lang="en-US" sz="1600" kern="1200">
            <a:solidFill>
              <a:srgbClr val="0C57A8"/>
            </a:solidFill>
          </a:endParaRPr>
        </a:p>
      </dsp:txBody>
      <dsp:txXfrm>
        <a:off x="1376581" y="3750587"/>
        <a:ext cx="2174489" cy="786944"/>
      </dsp:txXfrm>
    </dsp:sp>
    <dsp:sp modelId="{9DAB4F16-925E-4B9A-B35D-A29497B2A3BD}">
      <dsp:nvSpPr>
        <dsp:cNvPr id="0" name=""/>
        <dsp:cNvSpPr/>
      </dsp:nvSpPr>
      <dsp:spPr>
        <a:xfrm>
          <a:off x="3928479" y="3754828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217F7-4C30-4AE1-8380-446E3E86FBB2}">
      <dsp:nvSpPr>
        <dsp:cNvPr id="0" name=""/>
        <dsp:cNvSpPr/>
      </dsp:nvSpPr>
      <dsp:spPr>
        <a:xfrm>
          <a:off x="4121450" y="3877575"/>
          <a:ext cx="532966" cy="532966"/>
        </a:xfrm>
        <a:prstGeom prst="rect">
          <a:avLst/>
        </a:prstGeom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AF425-ED86-47BA-B617-6B33722ECD23}">
      <dsp:nvSpPr>
        <dsp:cNvPr id="0" name=""/>
        <dsp:cNvSpPr/>
      </dsp:nvSpPr>
      <dsp:spPr>
        <a:xfrm>
          <a:off x="5044297" y="3684605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0C57A8"/>
              </a:solidFill>
            </a:rPr>
            <a:t>Provides for business continuity in case of state emergency. </a:t>
          </a:r>
          <a:endParaRPr lang="en-US" sz="1600" b="1" kern="1200" dirty="0">
            <a:solidFill>
              <a:srgbClr val="0C57A8"/>
            </a:solidFill>
          </a:endParaRPr>
        </a:p>
      </dsp:txBody>
      <dsp:txXfrm>
        <a:off x="5044297" y="3684605"/>
        <a:ext cx="2165998" cy="918908"/>
      </dsp:txXfrm>
    </dsp:sp>
    <dsp:sp modelId="{3A06FEEF-6D3E-45B9-A607-33957223F401}">
      <dsp:nvSpPr>
        <dsp:cNvPr id="0" name=""/>
        <dsp:cNvSpPr/>
      </dsp:nvSpPr>
      <dsp:spPr>
        <a:xfrm>
          <a:off x="7587705" y="3684605"/>
          <a:ext cx="918908" cy="91890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56A06-C270-46D8-9AD0-B770CE7BC46F}">
      <dsp:nvSpPr>
        <dsp:cNvPr id="0" name=""/>
        <dsp:cNvSpPr/>
      </dsp:nvSpPr>
      <dsp:spPr>
        <a:xfrm>
          <a:off x="7780676" y="3877575"/>
          <a:ext cx="532966" cy="532966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695C6-C4FD-410E-8693-E64FFD3F8F31}">
      <dsp:nvSpPr>
        <dsp:cNvPr id="0" name=""/>
        <dsp:cNvSpPr/>
      </dsp:nvSpPr>
      <dsp:spPr>
        <a:xfrm>
          <a:off x="8703522" y="3684605"/>
          <a:ext cx="2165998" cy="91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rgbClr val="0C57A8"/>
              </a:solidFill>
            </a:rPr>
            <a:t>Employees save time and money by not having to commute</a:t>
          </a:r>
          <a:endParaRPr lang="en-US" sz="1600" kern="1200" dirty="0">
            <a:solidFill>
              <a:srgbClr val="0C57A8"/>
            </a:solidFill>
          </a:endParaRPr>
        </a:p>
      </dsp:txBody>
      <dsp:txXfrm>
        <a:off x="8703522" y="3684605"/>
        <a:ext cx="2165998" cy="918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3FBEF-062A-41AA-B1C1-9B7C72DB3A92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ED42E-38D0-4C97-B75E-229B90B51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9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ED42E-38D0-4C97-B75E-229B90B51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1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1" y="2990225"/>
            <a:ext cx="10502900" cy="1015663"/>
          </a:xfrm>
          <a:prstGeom prst="rect">
            <a:avLst/>
          </a:prstGeom>
          <a:effectLst>
            <a:outerShdw blurRad="330200" dist="25400" dir="5400000" algn="ctr" rotWithShape="0">
              <a:schemeClr val="tx1">
                <a:alpha val="80000"/>
              </a:schemeClr>
            </a:outerShdw>
          </a:effectLst>
        </p:spPr>
        <p:txBody>
          <a:bodyPr wrap="square" lIns="0" tIns="0" rIns="0" bIns="0" anchor="ctr">
            <a:noAutofit/>
          </a:bodyPr>
          <a:lstStyle>
            <a:lvl1pPr algn="ctr">
              <a:defRPr sz="4125" b="0" i="0" cap="none" spc="0">
                <a:ln w="0"/>
                <a:solidFill>
                  <a:schemeClr val="bg1"/>
                </a:solidFill>
                <a:effectLst>
                  <a:outerShdw blurRad="50800" dist="76200" algn="l" rotWithShape="0">
                    <a:prstClr val="black">
                      <a:alpha val="40000"/>
                    </a:prstClr>
                  </a:outerShdw>
                </a:effectLst>
                <a:latin typeface="Avenir LT 65 Medium" panose="02000A03020000020003" pitchFamily="2" charset="0"/>
                <a:ea typeface="Avenir LT 65 Medium" panose="02000A03020000020003" pitchFamily="2" charset="0"/>
                <a:cs typeface="Avenir LT 65 Medium" panose="02000A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31" y="6430870"/>
            <a:ext cx="9599864" cy="162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954" y="5771937"/>
            <a:ext cx="1450975" cy="8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6932"/>
      </p:ext>
    </p:extLst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C9D-48C5-40A8-BB3B-8E77B8889989}" type="datetime1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754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y of Blooming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741E2EE-12AC-4125-B48E-D2905E5F882B}" type="datetime1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436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1" y="2990225"/>
            <a:ext cx="10502900" cy="1015663"/>
          </a:xfrm>
          <a:prstGeom prst="rect">
            <a:avLst/>
          </a:prstGeom>
          <a:effectLst>
            <a:outerShdw blurRad="330200" dist="25400" dir="5400000" algn="ctr" rotWithShape="0">
              <a:schemeClr val="tx1">
                <a:alpha val="80000"/>
              </a:schemeClr>
            </a:outerShdw>
          </a:effectLst>
        </p:spPr>
        <p:txBody>
          <a:bodyPr wrap="square" lIns="0" tIns="0" rIns="0" bIns="0" anchor="ctr">
            <a:noAutofit/>
          </a:bodyPr>
          <a:lstStyle>
            <a:lvl1pPr algn="ctr">
              <a:defRPr sz="4125" b="0" i="0" cap="none" spc="0">
                <a:ln w="0"/>
                <a:solidFill>
                  <a:schemeClr val="bg1"/>
                </a:solidFill>
                <a:effectLst>
                  <a:outerShdw blurRad="50800" dist="76200" algn="l" rotWithShape="0">
                    <a:prstClr val="black">
                      <a:alpha val="40000"/>
                    </a:prstClr>
                  </a:outerShdw>
                </a:effectLst>
                <a:latin typeface="Avenir LT 65 Medium" panose="02000A03020000020003" pitchFamily="2" charset="0"/>
                <a:ea typeface="Avenir LT 65 Medium" panose="02000A03020000020003" pitchFamily="2" charset="0"/>
                <a:cs typeface="Avenir LT 65 Medium" panose="02000A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31" y="6430870"/>
            <a:ext cx="9599864" cy="162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954" y="5771937"/>
            <a:ext cx="1450975" cy="8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35229"/>
      </p:ext>
    </p:extLst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5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337821"/>
            <a:ext cx="12192000" cy="1823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49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002" tIns="16002" rIns="16002" bIns="16002" numCol="1" spcCol="16002" rtlCol="0" anchor="ctr">
            <a:spAutoFit/>
          </a:bodyPr>
          <a:lstStyle/>
          <a:p>
            <a:pPr marL="0" marR="0" indent="0" algn="ctr" defTabSz="260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7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89000" y="2181794"/>
            <a:ext cx="10414000" cy="604130"/>
          </a:xfrm>
          <a:prstGeom prst="rect">
            <a:avLst/>
          </a:prstGeom>
        </p:spPr>
        <p:txBody>
          <a:bodyPr lIns="38405" tIns="19202" rIns="38405" bIns="19202" anchor="t">
            <a:noAutofit/>
          </a:bodyPr>
          <a:lstStyle>
            <a:lvl1pPr>
              <a:defRPr sz="2550" b="1" i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Helvetica" charset="0"/>
                <a:sym typeface="Avenir Medium"/>
              </a:defRPr>
            </a:lvl1pPr>
          </a:lstStyle>
          <a:p>
            <a:r>
              <a:rPr lang="en-US"/>
              <a:t>TITLE TEXT 1</a:t>
            </a:r>
          </a:p>
        </p:txBody>
      </p:sp>
      <p:sp>
        <p:nvSpPr>
          <p:cNvPr id="15" name="Holder 3"/>
          <p:cNvSpPr>
            <a:spLocks noGrp="1"/>
          </p:cNvSpPr>
          <p:nvPr>
            <p:ph type="body" idx="1" hasCustomPrompt="1"/>
          </p:nvPr>
        </p:nvSpPr>
        <p:spPr>
          <a:xfrm>
            <a:off x="844551" y="2903784"/>
            <a:ext cx="10502900" cy="54529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Tx/>
              <a:buNone/>
              <a:defRPr sz="2550" b="1" i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Helvetica" charset="0"/>
              </a:defRPr>
            </a:lvl1pPr>
          </a:lstStyle>
          <a:p>
            <a:r>
              <a:rPr lang="en-US"/>
              <a:t>TITLE TEXT 2</a:t>
            </a:r>
          </a:p>
          <a:p>
            <a:endParaRPr/>
          </a:p>
        </p:txBody>
      </p:sp>
      <p:sp>
        <p:nvSpPr>
          <p:cNvPr id="16" name="Holder 3"/>
          <p:cNvSpPr>
            <a:spLocks noGrp="1"/>
          </p:cNvSpPr>
          <p:nvPr>
            <p:ph type="body" idx="11" hasCustomPrompt="1"/>
          </p:nvPr>
        </p:nvSpPr>
        <p:spPr>
          <a:xfrm>
            <a:off x="844551" y="3568348"/>
            <a:ext cx="10502900" cy="7446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FontTx/>
              <a:buNone/>
              <a:defRPr sz="2550" b="1" i="0" baseline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Helvetica" charset="0"/>
              </a:defRPr>
            </a:lvl1pPr>
          </a:lstStyle>
          <a:p>
            <a:r>
              <a:rPr lang="en-US"/>
              <a:t>TITLE TEXT  3</a:t>
            </a:r>
          </a:p>
        </p:txBody>
      </p:sp>
    </p:spTree>
    <p:extLst>
      <p:ext uri="{BB962C8B-B14F-4D97-AF65-F5344CB8AC3E}">
        <p14:creationId xmlns:p14="http://schemas.microsoft.com/office/powerpoint/2010/main" val="3081970246"/>
      </p:ext>
    </p:extLst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_logo f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FA8B332C-7B9B-401D-ACCD-4DF203737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00" y="146964"/>
            <a:ext cx="10414000" cy="682229"/>
          </a:xfrm>
          <a:prstGeom prst="rect">
            <a:avLst/>
          </a:prstGeom>
        </p:spPr>
        <p:txBody>
          <a:bodyPr lIns="38405" tIns="19202" rIns="38405" bIns="19202" anchor="t">
            <a:normAutofit/>
          </a:bodyPr>
          <a:lstStyle>
            <a:lvl1pPr>
              <a:defRPr sz="2700" b="0" i="0">
                <a:solidFill>
                  <a:srgbClr val="F15A29"/>
                </a:solidFill>
                <a:latin typeface="+mn-lt"/>
                <a:ea typeface="Avenir LT 65 Medium" panose="02000A03020000020003" pitchFamily="2" charset="0"/>
                <a:cs typeface="Avenir LT 65 Medium" panose="02000A03020000020003" pitchFamily="2" charset="0"/>
                <a:sym typeface="Avenir Medium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44DBA1B9-9EFD-4DBB-B5F6-4FC0756F92A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1009081"/>
            <a:ext cx="10414000" cy="1269207"/>
          </a:xfrm>
          <a:prstGeom prst="rect">
            <a:avLst/>
          </a:prstGeom>
        </p:spPr>
        <p:txBody>
          <a:bodyPr lIns="38405" tIns="19202" rIns="38405" bIns="19202" anchor="t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1125" b="0" i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  <a:sym typeface="Avenir Book"/>
              </a:defRPr>
            </a:lvl1pPr>
            <a:lvl2pPr marL="0" indent="72009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144018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216027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288036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67280140"/>
      </p:ext>
    </p:extLst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_logo flush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/>
          <p:cNvSpPr>
            <a:spLocks noGrp="1"/>
          </p:cNvSpPr>
          <p:nvPr>
            <p:ph type="body" idx="1" hasCustomPrompt="1"/>
          </p:nvPr>
        </p:nvSpPr>
        <p:spPr>
          <a:xfrm>
            <a:off x="470548" y="819722"/>
            <a:ext cx="2365789" cy="3884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Click to add subhead</a:t>
            </a:r>
          </a:p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45541" y="411221"/>
            <a:ext cx="3240432" cy="3675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75" b="0" i="0">
                <a:solidFill>
                  <a:srgbClr val="F15A3E"/>
                </a:solidFill>
                <a:latin typeface="Avenir LT 65 Medium" panose="02000A03020000020003" pitchFamily="2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3843337"/>
      </p:ext>
    </p:extLst>
  </p:cSld>
  <p:clrMapOvr>
    <a:masterClrMapping/>
  </p:clrMapOvr>
  <p:transition spd="med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w/ 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0054"/>
            <a:ext cx="12192000" cy="967946"/>
          </a:xfrm>
          <a:prstGeom prst="rect">
            <a:avLst/>
          </a:prstGeom>
        </p:spPr>
      </p:pic>
      <p:sp>
        <p:nvSpPr>
          <p:cNvPr id="7" name="Holder 3"/>
          <p:cNvSpPr>
            <a:spLocks noGrp="1"/>
          </p:cNvSpPr>
          <p:nvPr>
            <p:ph type="body" idx="1" hasCustomPrompt="1"/>
          </p:nvPr>
        </p:nvSpPr>
        <p:spPr>
          <a:xfrm>
            <a:off x="470548" y="819722"/>
            <a:ext cx="2365789" cy="3884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Click to add subhead</a:t>
            </a:r>
          </a:p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45541" y="411221"/>
            <a:ext cx="3240432" cy="3675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75" b="0" i="0">
                <a:solidFill>
                  <a:srgbClr val="F15A3E"/>
                </a:solidFill>
                <a:latin typeface="Avenir LT 65 Medium" panose="02000A03020000020003" pitchFamily="2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0" hasCustomPrompt="1"/>
          </p:nvPr>
        </p:nvSpPr>
        <p:spPr>
          <a:xfrm>
            <a:off x="470550" y="2782305"/>
            <a:ext cx="4494484" cy="2864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00025" marR="0" indent="-200025" algn="l" defTabSz="260033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75000"/>
              <a:buFont typeface="Arial" charset="0"/>
              <a:buChar char="•"/>
              <a:tabLst/>
              <a:defRPr sz="825" b="0" i="0" baseline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Line 1</a:t>
            </a:r>
          </a:p>
          <a:p>
            <a:r>
              <a:rPr lang="en-US"/>
              <a:t>Line 2</a:t>
            </a:r>
          </a:p>
          <a:p>
            <a:r>
              <a:rPr lang="en-US"/>
              <a:t>Line 3</a:t>
            </a:r>
          </a:p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body" idx="11" hasCustomPrompt="1"/>
          </p:nvPr>
        </p:nvSpPr>
        <p:spPr>
          <a:xfrm>
            <a:off x="470550" y="2301040"/>
            <a:ext cx="4494484" cy="39403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rgbClr val="337AB7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Avenir LT 65 Medium" panose="02000A03020000020003" pitchFamily="2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60" y="0"/>
            <a:ext cx="602734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48" y="5770646"/>
            <a:ext cx="1481501" cy="846841"/>
          </a:xfrm>
          <a:prstGeom prst="rect">
            <a:avLst/>
          </a:prstGeom>
        </p:spPr>
      </p:pic>
      <p:sp>
        <p:nvSpPr>
          <p:cNvPr id="13" name="Holder 3"/>
          <p:cNvSpPr>
            <a:spLocks noGrp="1"/>
          </p:cNvSpPr>
          <p:nvPr>
            <p:ph type="body" idx="12" hasCustomPrompt="1"/>
          </p:nvPr>
        </p:nvSpPr>
        <p:spPr>
          <a:xfrm>
            <a:off x="6822577" y="2782305"/>
            <a:ext cx="4544761" cy="2864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825" b="0" i="0">
                <a:solidFill>
                  <a:schemeClr val="bg1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Line 1</a:t>
            </a:r>
          </a:p>
          <a:p>
            <a:r>
              <a:rPr lang="en-US"/>
              <a:t>Line 2</a:t>
            </a:r>
          </a:p>
          <a:p>
            <a:r>
              <a:rPr lang="en-US"/>
              <a:t>Line 3</a:t>
            </a:r>
          </a:p>
          <a:p>
            <a:endParaRPr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6822575" y="2301040"/>
            <a:ext cx="3374524" cy="39403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Avenir LT 65 Medium" panose="02000A03020000020003" pitchFamily="2" charset="0"/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39645480"/>
      </p:ext>
    </p:extLst>
  </p:cSld>
  <p:clrMapOvr>
    <a:masterClrMapping/>
  </p:clrMapOvr>
  <p:transition spd="med"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E988DD4-AE9A-4863-8FA6-922FE31AE11A}" type="datetime1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999F-42FA-42F4-AB03-0281C11E8677}" type="datetime1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126068" y="2605088"/>
            <a:ext cx="804121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Subject / text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Subject / text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Subject / text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Subject / text</a:t>
            </a:r>
          </a:p>
        </p:txBody>
      </p:sp>
    </p:spTree>
    <p:extLst>
      <p:ext uri="{BB962C8B-B14F-4D97-AF65-F5344CB8AC3E}">
        <p14:creationId xmlns:p14="http://schemas.microsoft.com/office/powerpoint/2010/main" val="1298061776"/>
      </p:ext>
    </p:extLst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5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337821"/>
            <a:ext cx="12192000" cy="1823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49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002" tIns="16002" rIns="16002" bIns="16002" numCol="1" spcCol="16002" rtlCol="0" anchor="ctr">
            <a:spAutoFit/>
          </a:bodyPr>
          <a:lstStyle/>
          <a:p>
            <a:pPr marL="0" marR="0" indent="0" algn="ctr" defTabSz="260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75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89000" y="2181794"/>
            <a:ext cx="10414000" cy="604130"/>
          </a:xfrm>
          <a:prstGeom prst="rect">
            <a:avLst/>
          </a:prstGeom>
        </p:spPr>
        <p:txBody>
          <a:bodyPr lIns="38405" tIns="19202" rIns="38405" bIns="19202" anchor="t">
            <a:noAutofit/>
          </a:bodyPr>
          <a:lstStyle>
            <a:lvl1pPr>
              <a:defRPr sz="2550" b="1" i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Helvetica" charset="0"/>
                <a:sym typeface="Avenir Medium"/>
              </a:defRPr>
            </a:lvl1pPr>
          </a:lstStyle>
          <a:p>
            <a:r>
              <a:rPr lang="en-US"/>
              <a:t>TITLE TEXT 1</a:t>
            </a:r>
          </a:p>
        </p:txBody>
      </p:sp>
      <p:sp>
        <p:nvSpPr>
          <p:cNvPr id="15" name="Holder 3"/>
          <p:cNvSpPr>
            <a:spLocks noGrp="1"/>
          </p:cNvSpPr>
          <p:nvPr>
            <p:ph type="body" idx="1" hasCustomPrompt="1"/>
          </p:nvPr>
        </p:nvSpPr>
        <p:spPr>
          <a:xfrm>
            <a:off x="844551" y="2903784"/>
            <a:ext cx="10502900" cy="54529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Tx/>
              <a:buNone/>
              <a:defRPr sz="2550" b="1" i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Helvetica" charset="0"/>
              </a:defRPr>
            </a:lvl1pPr>
          </a:lstStyle>
          <a:p>
            <a:r>
              <a:rPr lang="en-US"/>
              <a:t>TITLE TEXT 2</a:t>
            </a:r>
          </a:p>
          <a:p>
            <a:endParaRPr/>
          </a:p>
        </p:txBody>
      </p:sp>
      <p:sp>
        <p:nvSpPr>
          <p:cNvPr id="16" name="Holder 3"/>
          <p:cNvSpPr>
            <a:spLocks noGrp="1"/>
          </p:cNvSpPr>
          <p:nvPr>
            <p:ph type="body" idx="11" hasCustomPrompt="1"/>
          </p:nvPr>
        </p:nvSpPr>
        <p:spPr>
          <a:xfrm>
            <a:off x="844551" y="3568348"/>
            <a:ext cx="10502900" cy="7446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FontTx/>
              <a:buNone/>
              <a:defRPr sz="2550" b="1" i="0" baseline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Helvetica" charset="0"/>
              </a:defRPr>
            </a:lvl1pPr>
          </a:lstStyle>
          <a:p>
            <a:r>
              <a:rPr lang="en-US"/>
              <a:t>TITLE TEXT  3</a:t>
            </a:r>
          </a:p>
        </p:txBody>
      </p:sp>
    </p:spTree>
    <p:extLst>
      <p:ext uri="{BB962C8B-B14F-4D97-AF65-F5344CB8AC3E}">
        <p14:creationId xmlns:p14="http://schemas.microsoft.com/office/powerpoint/2010/main" val="469462443"/>
      </p:ext>
    </p:extLst>
  </p:cSld>
  <p:clrMapOvr>
    <a:masterClrMapping/>
  </p:clrMapOvr>
  <p:transition spd="med"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1EA2-A8DD-4941-A7F1-CB41694D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AA693-42EF-49A4-BB9A-67B38077C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08A1-9F5A-4ED0-B849-8902AEC9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6F3C-2BFD-4F71-8110-E16156B73AC4}" type="datetime1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FADF-CA65-4CF3-8928-9F87221C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C089-DF44-4BE3-BAFC-99D0A1D9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3" y="365127"/>
            <a:ext cx="8646941" cy="1325563"/>
          </a:xfrm>
        </p:spPr>
        <p:txBody>
          <a:bodyPr/>
          <a:lstStyle>
            <a:lvl1pPr>
              <a:defRPr>
                <a:solidFill>
                  <a:srgbClr val="0054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889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C9D-48C5-40A8-BB3B-8E77B8889989}" type="datetime1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725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y of Blooming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741E2EE-12AC-4125-B48E-D2905E5F882B}" type="datetime1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9342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_logo f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FA8B332C-7B9B-401D-ACCD-4DF203737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00" y="146964"/>
            <a:ext cx="10414000" cy="682229"/>
          </a:xfrm>
          <a:prstGeom prst="rect">
            <a:avLst/>
          </a:prstGeom>
        </p:spPr>
        <p:txBody>
          <a:bodyPr lIns="38405" tIns="19202" rIns="38405" bIns="19202" anchor="t">
            <a:normAutofit/>
          </a:bodyPr>
          <a:lstStyle>
            <a:lvl1pPr>
              <a:defRPr sz="2700" b="0" i="0">
                <a:solidFill>
                  <a:srgbClr val="F15A29"/>
                </a:solidFill>
                <a:latin typeface="+mn-lt"/>
                <a:ea typeface="Avenir LT 65 Medium" panose="02000A03020000020003" pitchFamily="2" charset="0"/>
                <a:cs typeface="Avenir LT 65 Medium" panose="02000A03020000020003" pitchFamily="2" charset="0"/>
                <a:sym typeface="Avenir Medium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44DBA1B9-9EFD-4DBB-B5F6-4FC0756F92A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1009081"/>
            <a:ext cx="10414000" cy="1269207"/>
          </a:xfrm>
          <a:prstGeom prst="rect">
            <a:avLst/>
          </a:prstGeom>
        </p:spPr>
        <p:txBody>
          <a:bodyPr lIns="38405" tIns="19202" rIns="38405" bIns="19202" anchor="t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1125" b="0" i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  <a:sym typeface="Avenir Book"/>
              </a:defRPr>
            </a:lvl1pPr>
            <a:lvl2pPr marL="0" indent="72009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144018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216027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288036" algn="ctr">
              <a:spcBef>
                <a:spcPts val="0"/>
              </a:spcBef>
              <a:buSzTx/>
              <a:buNone/>
              <a:defRPr sz="750">
                <a:solidFill>
                  <a:srgbClr val="F15A29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3377558716"/>
      </p:ext>
    </p:extLst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_logo flush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/>
          <p:cNvSpPr>
            <a:spLocks noGrp="1"/>
          </p:cNvSpPr>
          <p:nvPr>
            <p:ph type="body" idx="1" hasCustomPrompt="1"/>
          </p:nvPr>
        </p:nvSpPr>
        <p:spPr>
          <a:xfrm>
            <a:off x="470548" y="819722"/>
            <a:ext cx="2365789" cy="3884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Click to add subhead</a:t>
            </a:r>
          </a:p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45541" y="411221"/>
            <a:ext cx="3240432" cy="3675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75" b="0" i="0">
                <a:solidFill>
                  <a:srgbClr val="F15A3E"/>
                </a:solidFill>
                <a:latin typeface="Avenir LT 65 Medium" panose="02000A03020000020003" pitchFamily="2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9769023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w/ 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0054"/>
            <a:ext cx="12192000" cy="967946"/>
          </a:xfrm>
          <a:prstGeom prst="rect">
            <a:avLst/>
          </a:prstGeom>
        </p:spPr>
      </p:pic>
      <p:sp>
        <p:nvSpPr>
          <p:cNvPr id="7" name="Holder 3"/>
          <p:cNvSpPr>
            <a:spLocks noGrp="1"/>
          </p:cNvSpPr>
          <p:nvPr>
            <p:ph type="body" idx="1" hasCustomPrompt="1"/>
          </p:nvPr>
        </p:nvSpPr>
        <p:spPr>
          <a:xfrm>
            <a:off x="470548" y="819722"/>
            <a:ext cx="2365789" cy="3884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Click to add subhead</a:t>
            </a:r>
          </a:p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45541" y="411221"/>
            <a:ext cx="3240432" cy="3675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75" b="0" i="0">
                <a:solidFill>
                  <a:srgbClr val="F15A3E"/>
                </a:solidFill>
                <a:latin typeface="Avenir LT 65 Medium" panose="02000A03020000020003" pitchFamily="2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0" hasCustomPrompt="1"/>
          </p:nvPr>
        </p:nvSpPr>
        <p:spPr>
          <a:xfrm>
            <a:off x="470550" y="2782305"/>
            <a:ext cx="4494484" cy="2864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00025" marR="0" indent="-200025" algn="l" defTabSz="260033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75000"/>
              <a:buFont typeface="Arial" charset="0"/>
              <a:buChar char="•"/>
              <a:tabLst/>
              <a:defRPr sz="825" b="0" i="0" baseline="0">
                <a:solidFill>
                  <a:srgbClr val="337AB7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Line 1</a:t>
            </a:r>
          </a:p>
          <a:p>
            <a:r>
              <a:rPr lang="en-US"/>
              <a:t>Line 2</a:t>
            </a:r>
          </a:p>
          <a:p>
            <a:r>
              <a:rPr lang="en-US"/>
              <a:t>Line 3</a:t>
            </a:r>
          </a:p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body" idx="11" hasCustomPrompt="1"/>
          </p:nvPr>
        </p:nvSpPr>
        <p:spPr>
          <a:xfrm>
            <a:off x="470550" y="2301040"/>
            <a:ext cx="4494484" cy="39403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rgbClr val="337AB7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Avenir LT 65 Medium" panose="02000A03020000020003" pitchFamily="2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60" y="0"/>
            <a:ext cx="602734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48" y="5770646"/>
            <a:ext cx="1481501" cy="846841"/>
          </a:xfrm>
          <a:prstGeom prst="rect">
            <a:avLst/>
          </a:prstGeom>
        </p:spPr>
      </p:pic>
      <p:sp>
        <p:nvSpPr>
          <p:cNvPr id="13" name="Holder 3"/>
          <p:cNvSpPr>
            <a:spLocks noGrp="1"/>
          </p:cNvSpPr>
          <p:nvPr>
            <p:ph type="body" idx="12" hasCustomPrompt="1"/>
          </p:nvPr>
        </p:nvSpPr>
        <p:spPr>
          <a:xfrm>
            <a:off x="6822577" y="2782305"/>
            <a:ext cx="4544761" cy="2864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825" b="0" i="0">
                <a:solidFill>
                  <a:schemeClr val="bg1"/>
                </a:solidFill>
                <a:latin typeface="Avenir LT 55 Roman" panose="02000503040000020003" pitchFamily="2" charset="0"/>
                <a:ea typeface="Avenir LT 55 Roman" panose="02000503040000020003" pitchFamily="2" charset="0"/>
                <a:cs typeface="Avenir LT 55 Roman" panose="02000503040000020003" pitchFamily="2" charset="0"/>
              </a:defRPr>
            </a:lvl1pPr>
          </a:lstStyle>
          <a:p>
            <a:r>
              <a:rPr lang="en-US"/>
              <a:t>Line 1</a:t>
            </a:r>
          </a:p>
          <a:p>
            <a:r>
              <a:rPr lang="en-US"/>
              <a:t>Line 2</a:t>
            </a:r>
          </a:p>
          <a:p>
            <a:r>
              <a:rPr lang="en-US"/>
              <a:t>Line 3</a:t>
            </a:r>
          </a:p>
          <a:p>
            <a:endParaRPr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6822575" y="2301040"/>
            <a:ext cx="3374524" cy="39403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975" b="0" i="0">
                <a:solidFill>
                  <a:schemeClr val="bg1"/>
                </a:solidFill>
                <a:latin typeface="Avenir LT 65 Medium" panose="02000A03020000020003" pitchFamily="2" charset="0"/>
                <a:ea typeface="Avenir LT 65 Medium" panose="02000A03020000020003" pitchFamily="2" charset="0"/>
                <a:cs typeface="Avenir LT 65 Medium" panose="02000A03020000020003" pitchFamily="2" charset="0"/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775144973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E988DD4-AE9A-4863-8FA6-922FE31AE11A}" type="datetime1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126068" y="2605088"/>
            <a:ext cx="804121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Subject / text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Subject / text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Subject / text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Subject / text</a:t>
            </a:r>
          </a:p>
        </p:txBody>
      </p:sp>
    </p:spTree>
    <p:extLst>
      <p:ext uri="{BB962C8B-B14F-4D97-AF65-F5344CB8AC3E}">
        <p14:creationId xmlns:p14="http://schemas.microsoft.com/office/powerpoint/2010/main" val="662272029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1EA2-A8DD-4941-A7F1-CB41694D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AA693-42EF-49A4-BB9A-67B38077C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08A1-9F5A-4ED0-B849-8902AEC9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6F3C-2BFD-4F71-8110-E16156B73AC4}" type="datetime1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FADF-CA65-4CF3-8928-9F87221C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C089-DF44-4BE3-BAFC-99D0A1D9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3" y="365127"/>
            <a:ext cx="8646941" cy="1325563"/>
          </a:xfrm>
        </p:spPr>
        <p:txBody>
          <a:bodyPr/>
          <a:lstStyle>
            <a:lvl1pPr>
              <a:defRPr>
                <a:solidFill>
                  <a:srgbClr val="0054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9370" y="6540503"/>
            <a:ext cx="207065" cy="158505"/>
          </a:xfrm>
          <a:prstGeom prst="rect">
            <a:avLst/>
          </a:prstGeom>
        </p:spPr>
        <p:txBody>
          <a:bodyPr/>
          <a:lstStyle/>
          <a:p>
            <a:fld id="{D3643135-A2E3-4A29-84CB-35CC3E54F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698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54" y="5736568"/>
            <a:ext cx="9786343" cy="914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20FF4A-6E54-0949-AC9D-6E034D47057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557" y="5821203"/>
            <a:ext cx="1908956" cy="8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1" r:id="rId6"/>
    <p:sldLayoutId id="2147483724" r:id="rId7"/>
    <p:sldLayoutId id="2147483726" r:id="rId8"/>
    <p:sldLayoutId id="2147483727" r:id="rId9"/>
    <p:sldLayoutId id="2147483728" r:id="rId10"/>
    <p:sldLayoutId id="2147483677" r:id="rId11"/>
  </p:sldLayoutIdLst>
  <p:transition spd="med"/>
  <p:hf hdr="0" ftr="0" dt="0"/>
  <p:txStyles>
    <p:titleStyle>
      <a:lvl1pPr marL="0" marR="0" indent="0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72009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44018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16027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288036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360045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432054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504063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576072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0002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0005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60007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80010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00012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20015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40017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60020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80022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72009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44018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16027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288036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360045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432054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504063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576072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54" y="5736568"/>
            <a:ext cx="9786343" cy="914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20FF4A-6E54-0949-AC9D-6E034D4705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557" y="5821203"/>
            <a:ext cx="1908956" cy="8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spd="med"/>
  <p:hf hdr="0" ftr="0" dt="0"/>
  <p:txStyles>
    <p:titleStyle>
      <a:lvl1pPr marL="0" marR="0" indent="0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72009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44018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16027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288036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360045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432054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504063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576072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0002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0005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60007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80010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00012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20015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40017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600200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800225" marR="0" indent="-200025" algn="l" defTabSz="260033" eaLnBrk="1" latinLnBrk="0" hangingPunct="1">
        <a:lnSpc>
          <a:spcPct val="100000"/>
        </a:lnSpc>
        <a:spcBef>
          <a:spcPts val="1638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72009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44018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16027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288036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360045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432054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504063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576072" algn="ctr" defTabSz="260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body" sz="quarter" idx="3"/>
          </p:nvPr>
        </p:nvSpPr>
        <p:spPr>
          <a:xfrm>
            <a:off x="2224526" y="158992"/>
            <a:ext cx="7848601" cy="762000"/>
          </a:xfrm>
        </p:spPr>
        <p:txBody>
          <a:bodyPr anchor="b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EB6B26"/>
                </a:solidFill>
              </a:rPr>
              <a:t>Benefits of Teleworking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93528" y="6540503"/>
            <a:ext cx="155299" cy="158505"/>
          </a:xfrm>
        </p:spPr>
        <p:txBody>
          <a:bodyPr wrap="none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fld id="{D3643135-A2E3-4A29-84CB-35CC3E54F090}" type="slidenum">
              <a:rPr lang="en-US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8677" name="Content Placeholder 2">
            <a:extLst>
              <a:ext uri="{FF2B5EF4-FFF2-40B4-BE49-F238E27FC236}">
                <a16:creationId xmlns:a16="http://schemas.microsoft.com/office/drawing/2014/main" id="{EFC4D1E7-6CE6-4FE7-A202-01EC5F03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673878"/>
              </p:ext>
            </p:extLst>
          </p:nvPr>
        </p:nvGraphicFramePr>
        <p:xfrm>
          <a:off x="447869" y="1312507"/>
          <a:ext cx="11134531" cy="481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284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CO Format">
      <a:majorFont>
        <a:latin typeface="Avenir "/>
        <a:ea typeface="Helvetica Light"/>
        <a:cs typeface="Helvetica Light"/>
      </a:majorFont>
      <a:minorFont>
        <a:latin typeface="Avenir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CO Format">
      <a:majorFont>
        <a:latin typeface="Avenir "/>
        <a:ea typeface="Helvetica Light"/>
        <a:cs typeface="Helvetica Light"/>
      </a:majorFont>
      <a:minorFont>
        <a:latin typeface="Avenir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ASAssetContentType" ma:contentTypeID="0x010100B2029F26138C4BFDA158A626F91E876A00DD0BB0313D568F4C88398F64869700D5" ma:contentTypeVersion="66" ma:contentTypeDescription="This is used to create DOAS Asset Library" ma:contentTypeScope="" ma:versionID="7628bcf6eab5a29d15c60e345f0f36e0">
  <xsd:schema xmlns:xsd="http://www.w3.org/2001/XMLSchema" xmlns:xs="http://www.w3.org/2001/XMLSchema" xmlns:p="http://schemas.microsoft.com/office/2006/metadata/properties" xmlns:ns2="0726195c-4e5f-403b-b0e6-5bc4fc6a495f" xmlns:ns3="64719721-3f2e-4037-a826-7fe00fbc2e3c" targetNamespace="http://schemas.microsoft.com/office/2006/metadata/properties" ma:root="true" ma:fieldsID="9f4748f1dcecb71beffc1b6a22021f29" ns2:_="" ns3:_="">
    <xsd:import namespace="0726195c-4e5f-403b-b0e6-5bc4fc6a495f"/>
    <xsd:import namespace="64719721-3f2e-4037-a826-7fe00fbc2e3c"/>
    <xsd:element name="properties">
      <xsd:complexType>
        <xsd:sequence>
          <xsd:element name="documentManagement">
            <xsd:complexType>
              <xsd:all>
                <xsd:element ref="ns2:CategoryDoc" minOccurs="0"/>
                <xsd:element ref="ns2:EffectiveDate"/>
                <xsd:element ref="ns2:DocumentDescription"/>
                <xsd:element ref="ns2:DisplayPriority" minOccurs="0"/>
                <xsd:element ref="ns3:b814ba249d91463a8222dc7318a2e120" minOccurs="0"/>
                <xsd:element ref="ns3:TaxCatchAll" minOccurs="0"/>
                <xsd:element ref="ns3:TaxCatchAllLabel" minOccurs="0"/>
                <xsd:element ref="ns3:TaxKeywordTaxHTField" minOccurs="0"/>
                <xsd:element ref="ns3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195c-4e5f-403b-b0e6-5bc4fc6a495f" elementFormDefault="qualified">
    <xsd:import namespace="http://schemas.microsoft.com/office/2006/documentManagement/types"/>
    <xsd:import namespace="http://schemas.microsoft.com/office/infopath/2007/PartnerControls"/>
    <xsd:element name="CategoryDoc" ma:index="8" nillable="true" ma:displayName="Document Category" ma:default="None" ma:description="" ma:format="Dropdown" ma:internalName="CategoryDoc">
      <xsd:simpleType>
        <xsd:restriction base="dms:Choice">
          <xsd:enumeration value="None"/>
        </xsd:restriction>
      </xsd:simpleType>
    </xsd:element>
    <xsd:element name="EffectiveDate" ma:index="9" ma:displayName="Effective Date" ma:default="[today]" ma:description="" ma:format="DateTime" ma:internalName="EffectiveDate">
      <xsd:simpleType>
        <xsd:restriction base="dms:DateTime"/>
      </xsd:simpleType>
    </xsd:element>
    <xsd:element name="DocumentDescription" ma:index="10" ma:displayName="Document Description" ma:description="Note" ma:internalName="DocumentDescription">
      <xsd:simpleType>
        <xsd:restriction base="dms:Note">
          <xsd:maxLength value="255"/>
        </xsd:restriction>
      </xsd:simpleType>
    </xsd:element>
    <xsd:element name="DisplayPriority" ma:index="11" nillable="true" ma:displayName="Display Priority" ma:internalName="DisplayPriority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19721-3f2e-4037-a826-7fe00fbc2e3c" elementFormDefault="qualified">
    <xsd:import namespace="http://schemas.microsoft.com/office/2006/documentManagement/types"/>
    <xsd:import namespace="http://schemas.microsoft.com/office/infopath/2007/PartnerControls"/>
    <xsd:element name="b814ba249d91463a8222dc7318a2e120" ma:index="12" ma:taxonomy="true" ma:internalName="b814ba249d91463a8222dc7318a2e120" ma:taxonomyFieldName="BusinessServices" ma:displayName="Business Services" ma:default="" ma:fieldId="{b814ba24-9d91-463a-8222-dc7318a2e120}" ma:sspId="24303319-78b4-4866-9de0-bde40737f1d8" ma:termSetId="c54f94ba-c49d-48e8-b789-4a89780f2686" ma:anchorId="3e0b3416-4f48-409d-9643-5ee8099d9f4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c085d1ce-44a5-47b0-af7a-48aa3d02d715}" ma:internalName="TaxCatchAll" ma:showField="CatchAllData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c085d1ce-44a5-47b0-af7a-48aa3d02d715}" ma:internalName="TaxCatchAllLabel" ma:readOnly="true" ma:showField="CatchAllDataLabel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ivision" ma:index="18" nillable="true" ma:displayName="Division" ma:description="" ma:internalName="Divi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4303319-78b4-4866-9de0-bde40737f1d8" ContentTypeId="0x010100B2029F26138C4BFDA158A626F91E876A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719721-3f2e-4037-a826-7fe00fbc2e3c">
      <Value>56</Value>
    </TaxCatchAll>
    <EffectiveDate xmlns="0726195c-4e5f-403b-b0e6-5bc4fc6a495f">2020-08-20T17:49:00+00:00</EffectiveDate>
    <Division xmlns="64719721-3f2e-4037-a826-7fe00fbc2e3c" xsi:nil="true"/>
    <CategoryDoc xmlns="0726195c-4e5f-403b-b0e6-5bc4fc6a495f">None</CategoryDoc>
    <b814ba249d91463a8222dc7318a2e120 xmlns="64719721-3f2e-4037-a826-7fe00fbc2e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 Administration</TermName>
          <TermId xmlns="http://schemas.microsoft.com/office/infopath/2007/PartnerControls">ba71928b-0832-4709-b464-9a4092a1c909</TermId>
        </TermInfo>
      </Terms>
    </b814ba249d91463a8222dc7318a2e120>
    <DocumentDescription xmlns="0726195c-4e5f-403b-b0e6-5bc4fc6a495f">Remote Management for Teleworking:   Maximizing Productivity for Business Continuity</DocumentDescription>
    <TaxKeywordTaxHTField xmlns="64719721-3f2e-4037-a826-7fe00fbc2e3c">
      <Terms xmlns="http://schemas.microsoft.com/office/infopath/2007/PartnerControls"/>
    </TaxKeywordTaxHTField>
    <DisplayPriority xmlns="0726195c-4e5f-403b-b0e6-5bc4fc6a495f">3</DisplayPriority>
  </documentManagement>
</p:properties>
</file>

<file path=customXml/itemProps1.xml><?xml version="1.0" encoding="utf-8"?>
<ds:datastoreItem xmlns:ds="http://schemas.openxmlformats.org/officeDocument/2006/customXml" ds:itemID="{7EDBDF11-EEEB-48FA-A318-3E7D34AE00BC}"/>
</file>

<file path=customXml/itemProps2.xml><?xml version="1.0" encoding="utf-8"?>
<ds:datastoreItem xmlns:ds="http://schemas.openxmlformats.org/officeDocument/2006/customXml" ds:itemID="{54D94F8E-7058-401B-BBDC-922B746C237D}"/>
</file>

<file path=customXml/itemProps3.xml><?xml version="1.0" encoding="utf-8"?>
<ds:datastoreItem xmlns:ds="http://schemas.openxmlformats.org/officeDocument/2006/customXml" ds:itemID="{AFED65CC-F502-4314-89DE-6AF1443CF6CA}"/>
</file>

<file path=customXml/itemProps4.xml><?xml version="1.0" encoding="utf-8"?>
<ds:datastoreItem xmlns:ds="http://schemas.openxmlformats.org/officeDocument/2006/customXml" ds:itemID="{732B3BCF-0A4B-488D-8911-360717FC99C8}"/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71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Avenir</vt:lpstr>
      <vt:lpstr>Avenir Book</vt:lpstr>
      <vt:lpstr>Avenir LT 55 Roman</vt:lpstr>
      <vt:lpstr>Avenir LT 65 Medium</vt:lpstr>
      <vt:lpstr>Calibri</vt:lpstr>
      <vt:lpstr>Times</vt:lpstr>
      <vt:lpstr>White</vt:lpstr>
      <vt:lpstr>1_White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Teleworking</dc:title>
  <dc:creator>Rosalind Tucker</dc:creator>
  <cp:keywords/>
  <cp:lastModifiedBy>Rosalind Tucker</cp:lastModifiedBy>
  <cp:revision>37</cp:revision>
  <dcterms:created xsi:type="dcterms:W3CDTF">2020-03-16T19:00:08Z</dcterms:created>
  <dcterms:modified xsi:type="dcterms:W3CDTF">2020-08-14T20:42:40Z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0x010100B2029F26138C4BFDA158A626F91E876A00DD0BB0313D568F4C88398F64869700D5</vt:lpwstr>
  </property>
  <property fmtid="{D5CDD505-2E9C-101B-9397-08002B2CF9AE}" pid="3" name="TaxKeyword">
    <vt:lpwstr/>
  </property>
  <property fmtid="{D5CDD505-2E9C-101B-9397-08002B2CF9AE}" pid="4" name="BusinessServices">
    <vt:lpwstr>56;#Human Resources Administration|ba71928b-0832-4709-b464-9a4092a1c909</vt:lpwstr>
  </property>
</Properties>
</file>